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7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8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22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23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302" r:id="rId2"/>
    <p:sldId id="306" r:id="rId3"/>
    <p:sldId id="307" r:id="rId4"/>
    <p:sldId id="308" r:id="rId5"/>
    <p:sldId id="313" r:id="rId6"/>
    <p:sldId id="314" r:id="rId7"/>
    <p:sldId id="319" r:id="rId8"/>
    <p:sldId id="318" r:id="rId9"/>
    <p:sldId id="320" r:id="rId10"/>
    <p:sldId id="321" r:id="rId11"/>
    <p:sldId id="322" r:id="rId12"/>
    <p:sldId id="324" r:id="rId13"/>
    <p:sldId id="326" r:id="rId14"/>
    <p:sldId id="309" r:id="rId15"/>
    <p:sldId id="310" r:id="rId16"/>
    <p:sldId id="304" r:id="rId17"/>
    <p:sldId id="311" r:id="rId18"/>
    <p:sldId id="332" r:id="rId19"/>
    <p:sldId id="333" r:id="rId20"/>
    <p:sldId id="305" r:id="rId21"/>
    <p:sldId id="316" r:id="rId22"/>
    <p:sldId id="327" r:id="rId23"/>
    <p:sldId id="328" r:id="rId24"/>
    <p:sldId id="329" r:id="rId25"/>
    <p:sldId id="315" r:id="rId26"/>
    <p:sldId id="330" r:id="rId27"/>
    <p:sldId id="331" r:id="rId28"/>
    <p:sldId id="259" r:id="rId29"/>
    <p:sldId id="289" r:id="rId30"/>
    <p:sldId id="287" r:id="rId31"/>
    <p:sldId id="288" r:id="rId32"/>
    <p:sldId id="317" r:id="rId33"/>
    <p:sldId id="303" r:id="rId34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毛 宇" initials="毛" lastIdx="1" clrIdx="0">
    <p:extLst>
      <p:ext uri="{19B8F6BF-5375-455C-9EA6-DF929625EA0E}">
        <p15:presenceInfo xmlns:p15="http://schemas.microsoft.com/office/powerpoint/2012/main" userId="225994730b61301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22D8"/>
    <a:srgbClr val="282C47"/>
    <a:srgbClr val="FEFBF5"/>
    <a:srgbClr val="292C48"/>
    <a:srgbClr val="2C2D39"/>
    <a:srgbClr val="242630"/>
    <a:srgbClr val="2A1F43"/>
    <a:srgbClr val="0C1B43"/>
    <a:srgbClr val="000000"/>
    <a:srgbClr val="1D22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7CE84F3-28C3-443E-9E96-99CF82512B78}" styleName="深色样式 1 - 强调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8603FDC-E32A-4AB5-989C-0864C3EAD2B8}" styleName="主题样式 2 - 强调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6" autoAdjust="0"/>
    <p:restoredTop sz="90551" autoAdjust="0"/>
  </p:normalViewPr>
  <p:slideViewPr>
    <p:cSldViewPr snapToGrid="0" snapToObjects="1">
      <p:cViewPr varScale="1">
        <p:scale>
          <a:sx n="92" d="100"/>
          <a:sy n="92" d="100"/>
        </p:scale>
        <p:origin x="150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1\ERG3010\ERG3010-Project\Analysis\question3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1\ERG3010\ERG3010-Project\Analysis\question3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1\ERG3010\ERG3010-Project\Analysis\question3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14-2D4F-9FA1-365E0D3041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14-2D4F-9FA1-365E0D3041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14-2D4F-9FA1-365E0D3041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6190280"/>
        <c:axId val="96186752"/>
      </c:barChart>
      <c:catAx>
        <c:axId val="96190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86752"/>
        <c:crosses val="autoZero"/>
        <c:auto val="1"/>
        <c:lblAlgn val="ctr"/>
        <c:lblOffset val="100"/>
        <c:noMultiLvlLbl val="0"/>
      </c:catAx>
      <c:valAx>
        <c:axId val="96186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90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 noProof="0"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14-2D4F-9FA1-365E0D3041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14-2D4F-9FA1-365E0D3041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14-2D4F-9FA1-365E0D3041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6190280"/>
        <c:axId val="96186752"/>
      </c:barChart>
      <c:catAx>
        <c:axId val="96190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86752"/>
        <c:crosses val="autoZero"/>
        <c:auto val="1"/>
        <c:lblAlgn val="ctr"/>
        <c:lblOffset val="100"/>
        <c:noMultiLvlLbl val="0"/>
      </c:catAx>
      <c:valAx>
        <c:axId val="96186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90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 noProof="0"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[question3.xlsx]Sheet1!数据透视表1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AVERAGE DESIGN LOAD BY YEAR</a:t>
            </a:r>
            <a:endParaRPr lang="zh-CN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76200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76200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76200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6.9487345124785785E-2"/>
          <c:y val="1.1631085928052648E-2"/>
          <c:w val="0.93051265487521417"/>
          <c:h val="0.86282754294992414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汇总</c:v>
                </c:pt>
              </c:strCache>
            </c:strRef>
          </c:tx>
          <c:spPr>
            <a:ln w="762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Sheet1!$A$2:$A$14</c:f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>Sheet1!$B$2:$B$14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C0C-4D34-B5B2-D40FC71BAEB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29118816"/>
        <c:axId val="629117832"/>
      </c:lineChart>
      <c:catAx>
        <c:axId val="6291188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29117832"/>
        <c:crosses val="autoZero"/>
        <c:auto val="1"/>
        <c:lblAlgn val="ctr"/>
        <c:lblOffset val="100"/>
        <c:noMultiLvlLbl val="0"/>
      </c:catAx>
      <c:valAx>
        <c:axId val="629117832"/>
        <c:scaling>
          <c:orientation val="minMax"/>
          <c:min val="1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29118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[question3.xlsx]PivotChartTable1</c:name>
    <c:fmtId val="2"/>
  </c:pivotSource>
  <c:chart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4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</c:pivotFmt>
      <c:pivotFmt>
        <c:idx val="16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</c:pivotFmt>
      <c:pivotFmt>
        <c:idx val="16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7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7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7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7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7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8"/>
        <c:spPr>
          <a:solidFill>
            <a:schemeClr val="accent1"/>
          </a:solidFill>
          <a:ln w="101600" cap="rnd" cmpd="sng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3"/>
        <c:spPr>
          <a:solidFill>
            <a:schemeClr val="accent1"/>
          </a:solidFill>
          <a:ln w="101600" cap="rnd" cmpd="sng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3"/>
        <c:spPr>
          <a:solidFill>
            <a:schemeClr val="accent1"/>
          </a:solidFill>
          <a:ln w="101600" cap="rnd" cmpd="sng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1.936032946311321E-2"/>
          <c:y val="8.9730632214521253E-2"/>
          <c:w val="0.66673706698902757"/>
          <c:h val="0.84289335979235114"/>
        </c:manualLayout>
      </c:layout>
      <c:lineChart>
        <c:grouping val="standard"/>
        <c:varyColors val="0"/>
        <c:ser>
          <c:idx val="0"/>
          <c:order val="0"/>
          <c:tx>
            <c:strRef>
              <c:f/>
              <c:strCache>
                <c:ptCount val="1"/>
                <c:pt idx="0">
                  <c:v>0 - AVG_DESIGN_LOAD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C8E-40C1-9B39-03D0B9C8733E}"/>
            </c:ext>
          </c:extLst>
        </c:ser>
        <c:ser>
          <c:idx val="2"/>
          <c:order val="2"/>
          <c:tx>
            <c:strRef>
              <c:f/>
              <c:strCache>
                <c:ptCount val="1"/>
                <c:pt idx="0">
                  <c:v>1 - AVG_DESIGN_LOAD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C8E-40C1-9B39-03D0B9C8733E}"/>
            </c:ext>
          </c:extLst>
        </c:ser>
        <c:ser>
          <c:idx val="4"/>
          <c:order val="4"/>
          <c:tx>
            <c:strRef>
              <c:f/>
              <c:strCache>
                <c:ptCount val="1"/>
                <c:pt idx="0">
                  <c:v>2 - AVG_DESIGN_LOAD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C8E-40C1-9B39-03D0B9C8733E}"/>
            </c:ext>
          </c:extLst>
        </c:ser>
        <c:ser>
          <c:idx val="6"/>
          <c:order val="6"/>
          <c:tx>
            <c:strRef>
              <c:f/>
              <c:strCache>
                <c:ptCount val="1"/>
                <c:pt idx="0">
                  <c:v>3 - AVG_DESIGN_LOAD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BC8E-40C1-9B39-03D0B9C8733E}"/>
            </c:ext>
          </c:extLst>
        </c:ser>
        <c:ser>
          <c:idx val="8"/>
          <c:order val="8"/>
          <c:tx>
            <c:strRef>
              <c:f/>
              <c:strCache>
                <c:ptCount val="1"/>
                <c:pt idx="0">
                  <c:v>4 - AVG_DESIGN_LOAD</c:v>
                </c:pt>
              </c:strCache>
            </c:strRef>
          </c:tx>
          <c:spPr>
            <a:ln w="28575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BC8E-40C1-9B39-03D0B9C8733E}"/>
            </c:ext>
          </c:extLst>
        </c:ser>
        <c:ser>
          <c:idx val="10"/>
          <c:order val="10"/>
          <c:tx>
            <c:strRef>
              <c:f/>
              <c:strCache>
                <c:ptCount val="1"/>
                <c:pt idx="0">
                  <c:v>5 - AVG_DESIGN_LOAD</c:v>
                </c:pt>
              </c:strCache>
            </c:strRef>
          </c:tx>
          <c:spPr>
            <a:ln w="28575" cap="rnd">
              <a:solidFill>
                <a:schemeClr val="accent5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BC8E-40C1-9B39-03D0B9C8733E}"/>
            </c:ext>
          </c:extLst>
        </c:ser>
        <c:ser>
          <c:idx val="12"/>
          <c:order val="12"/>
          <c:tx>
            <c:strRef>
              <c:f/>
              <c:strCache>
                <c:ptCount val="1"/>
                <c:pt idx="0">
                  <c:v>6 - AVG_DESIGN_LOAD</c:v>
                </c:pt>
              </c:strCache>
            </c:strRef>
          </c:tx>
          <c:spPr>
            <a:ln w="28575" cap="rnd">
              <a:solidFill>
                <a:schemeClr val="accent1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BC8E-40C1-9B39-03D0B9C8733E}"/>
            </c:ext>
          </c:extLst>
        </c:ser>
        <c:ser>
          <c:idx val="14"/>
          <c:order val="14"/>
          <c:tx>
            <c:strRef>
              <c:f/>
              <c:strCache>
                <c:ptCount val="1"/>
                <c:pt idx="0">
                  <c:v>7 - AVG_DESIGN_LOAD</c:v>
                </c:pt>
              </c:strCache>
            </c:strRef>
          </c:tx>
          <c:spPr>
            <a:ln w="28575" cap="rnd">
              <a:solidFill>
                <a:schemeClr val="accent3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BC8E-40C1-9B39-03D0B9C8733E}"/>
            </c:ext>
          </c:extLst>
        </c:ser>
        <c:ser>
          <c:idx val="16"/>
          <c:order val="16"/>
          <c:tx>
            <c:strRef>
              <c:f/>
              <c:strCache>
                <c:ptCount val="1"/>
                <c:pt idx="0">
                  <c:v>8 - AVG_DESIGN_LOAD</c:v>
                </c:pt>
              </c:strCache>
            </c:strRef>
          </c:tx>
          <c:spPr>
            <a:ln w="28575" cap="rnd">
              <a:solidFill>
                <a:schemeClr val="accent5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BC8E-40C1-9B39-03D0B9C8733E}"/>
            </c:ext>
          </c:extLst>
        </c:ser>
        <c:ser>
          <c:idx val="18"/>
          <c:order val="18"/>
          <c:tx>
            <c:strRef>
              <c:f/>
              <c:strCache>
                <c:ptCount val="1"/>
                <c:pt idx="0">
                  <c:v>9 - AVG_DESIGN_LOAD</c:v>
                </c:pt>
              </c:strCache>
            </c:strRef>
          </c:tx>
          <c:spPr>
            <a:ln w="101600" cap="rnd" cmpd="sng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BC8E-40C1-9B39-03D0B9C873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38957048"/>
        <c:axId val="638956064"/>
      </c:lineChart>
      <c:lineChart>
        <c:grouping val="standard"/>
        <c:varyColors val="0"/>
        <c:ser>
          <c:idx val="1"/>
          <c:order val="1"/>
          <c:tx>
            <c:strRef>
              <c:f/>
              <c:strCache>
                <c:ptCount val="1"/>
                <c:pt idx="0">
                  <c:v>0 - STRUCTURE_KIND_RATIO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5.9864699999999998E-3</c:v>
                </c:pt>
                <c:pt idx="1">
                  <c:v>2.4799399999999999E-3</c:v>
                </c:pt>
                <c:pt idx="2">
                  <c:v>1.4291499999999999E-3</c:v>
                </c:pt>
                <c:pt idx="3">
                  <c:v>8.5541299999999996E-4</c:v>
                </c:pt>
                <c:pt idx="4">
                  <c:v>4.9853899999999999E-4</c:v>
                </c:pt>
                <c:pt idx="5">
                  <c:v>5.8115700000000001E-4</c:v>
                </c:pt>
                <c:pt idx="6">
                  <c:v>2.5182500000000001E-4</c:v>
                </c:pt>
                <c:pt idx="7">
                  <c:v>3.0156200000000001E-4</c:v>
                </c:pt>
                <c:pt idx="8">
                  <c:v>3.1127299999999999E-4</c:v>
                </c:pt>
                <c:pt idx="9">
                  <c:v>3.9641200000000001E-4</c:v>
                </c:pt>
                <c:pt idx="10">
                  <c:v>7.0194599999999995E-4</c:v>
                </c:pt>
                <c:pt idx="11">
                  <c:v>2.0018200000000001E-3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BC8E-40C1-9B39-03D0B9C8733E}"/>
            </c:ext>
          </c:extLst>
        </c:ser>
        <c:ser>
          <c:idx val="3"/>
          <c:order val="3"/>
          <c:tx>
            <c:strRef>
              <c:f/>
              <c:strCache>
                <c:ptCount val="1"/>
                <c:pt idx="0">
                  <c:v>1 - STRUCTURE_KIND_RATIO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0.20614299999999999</c:v>
                </c:pt>
                <c:pt idx="1">
                  <c:v>0.37272100000000002</c:v>
                </c:pt>
                <c:pt idx="2">
                  <c:v>0.52235600000000004</c:v>
                </c:pt>
                <c:pt idx="3">
                  <c:v>0.43161100000000002</c:v>
                </c:pt>
                <c:pt idx="4">
                  <c:v>0.40032800000000002</c:v>
                </c:pt>
                <c:pt idx="5">
                  <c:v>0.32670300000000002</c:v>
                </c:pt>
                <c:pt idx="6">
                  <c:v>0.216059</c:v>
                </c:pt>
                <c:pt idx="7">
                  <c:v>0.194274</c:v>
                </c:pt>
                <c:pt idx="8">
                  <c:v>0.207597</c:v>
                </c:pt>
                <c:pt idx="9">
                  <c:v>0.21867</c:v>
                </c:pt>
                <c:pt idx="10">
                  <c:v>0.220578</c:v>
                </c:pt>
                <c:pt idx="11">
                  <c:v>0.21718399999999999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B-BC8E-40C1-9B39-03D0B9C8733E}"/>
            </c:ext>
          </c:extLst>
        </c:ser>
        <c:ser>
          <c:idx val="5"/>
          <c:order val="5"/>
          <c:tx>
            <c:strRef>
              <c:f/>
              <c:strCache>
                <c:ptCount val="1"/>
                <c:pt idx="0">
                  <c:v>2 - STRUCTURE_KIND_RATIO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3.9432599999999998E-2</c:v>
                </c:pt>
                <c:pt idx="1">
                  <c:v>7.4690000000000006E-2</c:v>
                </c:pt>
                <c:pt idx="2">
                  <c:v>9.9428299999999997E-2</c:v>
                </c:pt>
                <c:pt idx="3">
                  <c:v>0.101312</c:v>
                </c:pt>
                <c:pt idx="4">
                  <c:v>0.137241</c:v>
                </c:pt>
                <c:pt idx="5">
                  <c:v>0.16386000000000001</c:v>
                </c:pt>
                <c:pt idx="6">
                  <c:v>0.18621399999999999</c:v>
                </c:pt>
                <c:pt idx="7">
                  <c:v>0.11676300000000001</c:v>
                </c:pt>
                <c:pt idx="8">
                  <c:v>0.11197</c:v>
                </c:pt>
                <c:pt idx="9">
                  <c:v>9.2932100000000004E-2</c:v>
                </c:pt>
                <c:pt idx="10">
                  <c:v>7.8439499999999995E-2</c:v>
                </c:pt>
                <c:pt idx="11">
                  <c:v>6.6657999999999995E-2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C-BC8E-40C1-9B39-03D0B9C8733E}"/>
            </c:ext>
          </c:extLst>
        </c:ser>
        <c:ser>
          <c:idx val="7"/>
          <c:order val="7"/>
          <c:tx>
            <c:strRef>
              <c:f/>
              <c:strCache>
                <c:ptCount val="1"/>
                <c:pt idx="0">
                  <c:v>3 - STRUCTURE_KIND_RATIO</c:v>
                </c:pt>
              </c:strCache>
            </c:strRef>
          </c:tx>
          <c:spPr>
            <a:ln w="28575" cap="rnd">
              <a:solidFill>
                <a:srgbClr val="00B0F0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0.51535699999999995</c:v>
                </c:pt>
                <c:pt idx="1">
                  <c:v>0.42129800000000001</c:v>
                </c:pt>
                <c:pt idx="2">
                  <c:v>0.27383600000000002</c:v>
                </c:pt>
                <c:pt idx="3">
                  <c:v>0.33973100000000001</c:v>
                </c:pt>
                <c:pt idx="4">
                  <c:v>0.30282700000000001</c:v>
                </c:pt>
                <c:pt idx="5">
                  <c:v>0.26994800000000002</c:v>
                </c:pt>
                <c:pt idx="6">
                  <c:v>0.21469299999999999</c:v>
                </c:pt>
                <c:pt idx="7">
                  <c:v>0.19666700000000001</c:v>
                </c:pt>
                <c:pt idx="8">
                  <c:v>0.171434</c:v>
                </c:pt>
                <c:pt idx="9">
                  <c:v>0.164072</c:v>
                </c:pt>
                <c:pt idx="10">
                  <c:v>0.15317900000000001</c:v>
                </c:pt>
                <c:pt idx="11">
                  <c:v>0.141739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D-BC8E-40C1-9B39-03D0B9C8733E}"/>
            </c:ext>
          </c:extLst>
        </c:ser>
        <c:ser>
          <c:idx val="9"/>
          <c:order val="9"/>
          <c:tx>
            <c:strRef>
              <c:f/>
              <c:strCache>
                <c:ptCount val="1"/>
                <c:pt idx="0">
                  <c:v>4 - STRUCTURE_KIND_RATIO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2.5377400000000001E-2</c:v>
                </c:pt>
                <c:pt idx="1">
                  <c:v>1.9547800000000001E-2</c:v>
                </c:pt>
                <c:pt idx="2">
                  <c:v>2.2151899999999999E-2</c:v>
                </c:pt>
                <c:pt idx="3">
                  <c:v>3.6190600000000003E-2</c:v>
                </c:pt>
                <c:pt idx="4">
                  <c:v>6.8264400000000003E-2</c:v>
                </c:pt>
                <c:pt idx="5">
                  <c:v>0.12306</c:v>
                </c:pt>
                <c:pt idx="6">
                  <c:v>0.158108</c:v>
                </c:pt>
                <c:pt idx="7">
                  <c:v>0.155694</c:v>
                </c:pt>
                <c:pt idx="8">
                  <c:v>0.101131</c:v>
                </c:pt>
                <c:pt idx="9">
                  <c:v>9.1185699999999995E-2</c:v>
                </c:pt>
                <c:pt idx="10">
                  <c:v>9.7094700000000006E-2</c:v>
                </c:pt>
                <c:pt idx="11">
                  <c:v>7.9708799999999996E-2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E-BC8E-40C1-9B39-03D0B9C8733E}"/>
            </c:ext>
          </c:extLst>
        </c:ser>
        <c:ser>
          <c:idx val="11"/>
          <c:order val="11"/>
          <c:tx>
            <c:strRef>
              <c:f/>
              <c:strCache>
                <c:ptCount val="1"/>
                <c:pt idx="0">
                  <c:v>5 - STRUCTURE_KIND_RATIO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9.1098399999999996E-2</c:v>
                </c:pt>
                <c:pt idx="1">
                  <c:v>5.52881E-2</c:v>
                </c:pt>
                <c:pt idx="2">
                  <c:v>5.1704800000000002E-2</c:v>
                </c:pt>
                <c:pt idx="3">
                  <c:v>3.50281E-2</c:v>
                </c:pt>
                <c:pt idx="4">
                  <c:v>2.21494E-2</c:v>
                </c:pt>
                <c:pt idx="5">
                  <c:v>6.3636700000000004E-2</c:v>
                </c:pt>
                <c:pt idx="6">
                  <c:v>0.178201</c:v>
                </c:pt>
                <c:pt idx="7">
                  <c:v>0.249139</c:v>
                </c:pt>
                <c:pt idx="8">
                  <c:v>0.29897800000000002</c:v>
                </c:pt>
                <c:pt idx="9">
                  <c:v>0.30350199999999999</c:v>
                </c:pt>
                <c:pt idx="10">
                  <c:v>0.32162200000000002</c:v>
                </c:pt>
                <c:pt idx="11">
                  <c:v>0.37582199999999999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F-BC8E-40C1-9B39-03D0B9C8733E}"/>
            </c:ext>
          </c:extLst>
        </c:ser>
        <c:ser>
          <c:idx val="13"/>
          <c:order val="13"/>
          <c:tx>
            <c:strRef>
              <c:f/>
              <c:strCache>
                <c:ptCount val="1"/>
                <c:pt idx="0">
                  <c:v>6 - STRUCTURE_KIND_RATIO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4.6850599999999996E-3</c:v>
                </c:pt>
                <c:pt idx="1">
                  <c:v>3.5010900000000001E-3</c:v>
                </c:pt>
                <c:pt idx="2">
                  <c:v>3.4708E-3</c:v>
                </c:pt>
                <c:pt idx="3">
                  <c:v>2.9829800000000001E-3</c:v>
                </c:pt>
                <c:pt idx="4">
                  <c:v>1.9585499999999999E-3</c:v>
                </c:pt>
                <c:pt idx="5">
                  <c:v>5.8908199999999997E-3</c:v>
                </c:pt>
                <c:pt idx="6">
                  <c:v>1.8223E-2</c:v>
                </c:pt>
                <c:pt idx="7">
                  <c:v>5.4427099999999999E-2</c:v>
                </c:pt>
                <c:pt idx="8">
                  <c:v>7.6384300000000002E-2</c:v>
                </c:pt>
                <c:pt idx="9">
                  <c:v>9.9414000000000002E-2</c:v>
                </c:pt>
                <c:pt idx="10">
                  <c:v>0.110848</c:v>
                </c:pt>
                <c:pt idx="11">
                  <c:v>9.9908999999999998E-2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0-BC8E-40C1-9B39-03D0B9C8733E}"/>
            </c:ext>
          </c:extLst>
        </c:ser>
        <c:ser>
          <c:idx val="15"/>
          <c:order val="15"/>
          <c:tx>
            <c:strRef>
              <c:f/>
              <c:strCache>
                <c:ptCount val="1"/>
                <c:pt idx="0">
                  <c:v>7 - STRUCTURE_KIND_RATIO</c:v>
                </c:pt>
              </c:strCache>
            </c:strRef>
          </c:tx>
          <c:spPr>
            <a:ln w="28575" cap="rnd">
              <a:solidFill>
                <a:schemeClr val="accent4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5.42686E-2</c:v>
                </c:pt>
                <c:pt idx="1">
                  <c:v>1.8234899999999998E-2</c:v>
                </c:pt>
                <c:pt idx="2">
                  <c:v>1.6537400000000001E-2</c:v>
                </c:pt>
                <c:pt idx="3">
                  <c:v>4.28365E-2</c:v>
                </c:pt>
                <c:pt idx="4">
                  <c:v>6.12848E-2</c:v>
                </c:pt>
                <c:pt idx="5">
                  <c:v>4.4366099999999999E-2</c:v>
                </c:pt>
                <c:pt idx="6">
                  <c:v>2.6067799999999999E-2</c:v>
                </c:pt>
                <c:pt idx="7">
                  <c:v>2.71601E-2</c:v>
                </c:pt>
                <c:pt idx="8">
                  <c:v>2.69696E-2</c:v>
                </c:pt>
                <c:pt idx="9">
                  <c:v>2.4706200000000001E-2</c:v>
                </c:pt>
                <c:pt idx="10">
                  <c:v>1.0886099999999999E-2</c:v>
                </c:pt>
                <c:pt idx="11">
                  <c:v>7.6693100000000004E-3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1-BC8E-40C1-9B39-03D0B9C8733E}"/>
            </c:ext>
          </c:extLst>
        </c:ser>
        <c:ser>
          <c:idx val="17"/>
          <c:order val="17"/>
          <c:tx>
            <c:strRef>
              <c:f/>
              <c:strCache>
                <c:ptCount val="1"/>
                <c:pt idx="0">
                  <c:v>8 - STRUCTURE_KIND_RATIO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4.6199900000000002E-2</c:v>
                </c:pt>
                <c:pt idx="1">
                  <c:v>2.69876E-2</c:v>
                </c:pt>
                <c:pt idx="2">
                  <c:v>7.4520200000000002E-3</c:v>
                </c:pt>
                <c:pt idx="3">
                  <c:v>8.7515300000000004E-3</c:v>
                </c:pt>
                <c:pt idx="4">
                  <c:v>4.4868599999999996E-3</c:v>
                </c:pt>
                <c:pt idx="5">
                  <c:v>5.1511600000000003E-4</c:v>
                </c:pt>
                <c:pt idx="6">
                  <c:v>7.6310000000000006E-5</c:v>
                </c:pt>
                <c:pt idx="7">
                  <c:v>2.9183000000000002E-5</c:v>
                </c:pt>
                <c:pt idx="8">
                  <c:v>2.2232999999999999E-5</c:v>
                </c:pt>
                <c:pt idx="9">
                  <c:v>3.2141000000000003E-5</c:v>
                </c:pt>
                <c:pt idx="10">
                  <c:v>8.3281000000000004E-5</c:v>
                </c:pt>
                <c:pt idx="11">
                  <c:v>7.7991999999999995E-5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2-BC8E-40C1-9B39-03D0B9C8733E}"/>
            </c:ext>
          </c:extLst>
        </c:ser>
        <c:ser>
          <c:idx val="19"/>
          <c:order val="19"/>
          <c:tx>
            <c:strRef>
              <c:f/>
              <c:strCache>
                <c:ptCount val="1"/>
                <c:pt idx="0">
                  <c:v>9 - STRUCTURE_KIND_RATIO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5.9864699999999998E-3</c:v>
                </c:pt>
                <c:pt idx="1">
                  <c:v>2.0422999999999999E-3</c:v>
                </c:pt>
                <c:pt idx="2">
                  <c:v>3.06247E-4</c:v>
                </c:pt>
                <c:pt idx="3">
                  <c:v>1.53535E-4</c:v>
                </c:pt>
                <c:pt idx="4">
                  <c:v>2.8487899999999998E-4</c:v>
                </c:pt>
                <c:pt idx="5">
                  <c:v>1.98121E-4</c:v>
                </c:pt>
                <c:pt idx="6">
                  <c:v>3.2050500000000001E-4</c:v>
                </c:pt>
                <c:pt idx="7">
                  <c:v>1.69264E-3</c:v>
                </c:pt>
                <c:pt idx="8">
                  <c:v>3.4684799999999999E-3</c:v>
                </c:pt>
                <c:pt idx="9">
                  <c:v>4.0712700000000001E-3</c:v>
                </c:pt>
                <c:pt idx="10">
                  <c:v>4.6161900000000001E-3</c:v>
                </c:pt>
                <c:pt idx="11">
                  <c:v>6.9933699999999996E-3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3-BC8E-40C1-9B39-03D0B9C873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35330288"/>
        <c:axId val="1235329960"/>
      </c:lineChart>
      <c:catAx>
        <c:axId val="6389570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38956064"/>
        <c:crosses val="autoZero"/>
        <c:auto val="1"/>
        <c:lblAlgn val="ctr"/>
        <c:lblOffset val="100"/>
        <c:noMultiLvlLbl val="0"/>
        <c:extLst/>
      </c:catAx>
      <c:valAx>
        <c:axId val="638956064"/>
        <c:scaling>
          <c:orientation val="minMax"/>
          <c:min val="1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38957048"/>
        <c:crosses val="autoZero"/>
        <c:crossBetween val="between"/>
        <c:extLst/>
      </c:valAx>
      <c:valAx>
        <c:axId val="1235329960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35330288"/>
        <c:crosses val="max"/>
        <c:crossBetween val="between"/>
        <c:extLst/>
      </c:valAx>
      <c:catAx>
        <c:axId val="123533028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235329960"/>
        <c:crosses val="autoZero"/>
        <c:auto val="1"/>
        <c:lblAlgn val="ctr"/>
        <c:lblOffset val="100"/>
        <c:noMultiLvlLbl val="0"/>
        <c:extLst/>
      </c:catAx>
      <c:spPr>
        <a:noFill/>
        <a:ln>
          <a:noFill/>
        </a:ln>
        <a:effectLst/>
      </c:spPr>
    </c:plotArea>
    <c:legend>
      <c:legendPos val="r"/>
      <c:legendEntry>
        <c:idx val="1"/>
        <c:delete val="1"/>
      </c:legendEntry>
      <c:legendEntry>
        <c:idx val="2"/>
        <c:delete val="1"/>
      </c:legendEntry>
      <c:legendEntry>
        <c:idx val="3"/>
        <c:delete val="1"/>
      </c:legendEntry>
      <c:legendEntry>
        <c:idx val="4"/>
        <c:delete val="1"/>
      </c:legendEntry>
      <c:legendEntry>
        <c:idx val="5"/>
        <c:delete val="1"/>
      </c:legendEntry>
      <c:legendEntry>
        <c:idx val="6"/>
        <c:delete val="1"/>
      </c:legendEntry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ayout>
        <c:manualLayout>
          <c:xMode val="edge"/>
          <c:yMode val="edge"/>
          <c:x val="0.73030725168318456"/>
          <c:y val="0"/>
          <c:w val="0.19116082583497324"/>
          <c:h val="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t" anchorCtr="0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[question3.xlsx]PivotChartTable3</c:name>
    <c:fmtId val="-1"/>
  </c:pivotSource>
  <c:chart>
    <c:autoTitleDeleted val="0"/>
    <c:pivotFmts>
      <c:pivotFmt>
        <c:idx val="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8"/>
        <c:spPr>
          <a:solidFill>
            <a:schemeClr val="accent2"/>
          </a:solidFill>
          <a:ln w="101600" cap="rnd">
            <a:solidFill>
              <a:schemeClr val="accent5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9"/>
        <c:spPr>
          <a:solidFill>
            <a:schemeClr val="accent2"/>
          </a:solidFill>
          <a:ln w="28575" cap="rnd">
            <a:solidFill>
              <a:schemeClr val="accent5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2"/>
        <c:spPr>
          <a:solidFill>
            <a:schemeClr val="accent2"/>
          </a:solidFill>
          <a:ln w="28575" cap="rnd">
            <a:solidFill>
              <a:schemeClr val="accent5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3"/>
        <c:spPr>
          <a:solidFill>
            <a:schemeClr val="accent2"/>
          </a:solidFill>
          <a:ln w="101600" cap="rnd">
            <a:solidFill>
              <a:schemeClr val="accent5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6"/>
        <c:spPr>
          <a:solidFill>
            <a:schemeClr val="accent2"/>
          </a:solidFill>
          <a:ln w="28575" cap="rnd">
            <a:solidFill>
              <a:schemeClr val="accent5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7"/>
        <c:spPr>
          <a:solidFill>
            <a:schemeClr val="accent2"/>
          </a:solidFill>
          <a:ln w="101600" cap="rnd">
            <a:solidFill>
              <a:schemeClr val="accent5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2.237154164283436E-2"/>
          <c:y val="5.6868050022167216E-2"/>
          <c:w val="0.60432440944881893"/>
          <c:h val="0.89365048106394562"/>
        </c:manualLayout>
      </c:layout>
      <c:lineChart>
        <c:grouping val="standard"/>
        <c:varyColors val="0"/>
        <c:ser>
          <c:idx val="0"/>
          <c:order val="0"/>
          <c:tx>
            <c:strRef>
              <c:f/>
              <c:strCache>
                <c:ptCount val="1"/>
                <c:pt idx="0">
                  <c:v>0 - STRUCTURE_TYPE_RATIO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4.41176E-2</c:v>
                </c:pt>
                <c:pt idx="1">
                  <c:v>1.9547800000000001E-2</c:v>
                </c:pt>
                <c:pt idx="2">
                  <c:v>8.6770100000000006E-3</c:v>
                </c:pt>
                <c:pt idx="3">
                  <c:v>2.0398299999999999E-3</c:v>
                </c:pt>
                <c:pt idx="4">
                  <c:v>2.0653799999999999E-3</c:v>
                </c:pt>
                <c:pt idx="5">
                  <c:v>1.9548E-3</c:v>
                </c:pt>
                <c:pt idx="6">
                  <c:v>1.1675500000000001E-3</c:v>
                </c:pt>
                <c:pt idx="7">
                  <c:v>2.5584200000000001E-3</c:v>
                </c:pt>
                <c:pt idx="8">
                  <c:v>3.9242699999999997E-3</c:v>
                </c:pt>
                <c:pt idx="9">
                  <c:v>4.7248100000000003E-3</c:v>
                </c:pt>
                <c:pt idx="10">
                  <c:v>4.9255200000000001E-3</c:v>
                </c:pt>
                <c:pt idx="11">
                  <c:v>9.2811600000000001E-3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35E-457A-AEDE-5BE5B69B08E3}"/>
            </c:ext>
          </c:extLst>
        </c:ser>
        <c:ser>
          <c:idx val="2"/>
          <c:order val="2"/>
          <c:tx>
            <c:strRef>
              <c:f/>
              <c:strCache>
                <c:ptCount val="1"/>
                <c:pt idx="0">
                  <c:v>1 - STRUCTURE_TYPE_RATIO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8.3680400000000002E-2</c:v>
                </c:pt>
                <c:pt idx="1">
                  <c:v>0.110139</c:v>
                </c:pt>
                <c:pt idx="2">
                  <c:v>0.14546799999999999</c:v>
                </c:pt>
                <c:pt idx="3">
                  <c:v>0.127632</c:v>
                </c:pt>
                <c:pt idx="4">
                  <c:v>0.13983999999999999</c:v>
                </c:pt>
                <c:pt idx="5">
                  <c:v>0.126745</c:v>
                </c:pt>
                <c:pt idx="6">
                  <c:v>0.122158</c:v>
                </c:pt>
                <c:pt idx="7">
                  <c:v>0.114428</c:v>
                </c:pt>
                <c:pt idx="8">
                  <c:v>0.123943</c:v>
                </c:pt>
                <c:pt idx="9">
                  <c:v>0.113299</c:v>
                </c:pt>
                <c:pt idx="10">
                  <c:v>0.105804</c:v>
                </c:pt>
                <c:pt idx="11">
                  <c:v>0.111816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35E-457A-AEDE-5BE5B69B08E3}"/>
            </c:ext>
          </c:extLst>
        </c:ser>
        <c:ser>
          <c:idx val="4"/>
          <c:order val="4"/>
          <c:tx>
            <c:strRef>
              <c:f/>
              <c:strCache>
                <c:ptCount val="1"/>
                <c:pt idx="0">
                  <c:v>2 - STRUCTURE_TYPE_RATIO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0.367647</c:v>
                </c:pt>
                <c:pt idx="1">
                  <c:v>0.26433299999999998</c:v>
                </c:pt>
                <c:pt idx="2">
                  <c:v>0.24315999999999999</c:v>
                </c:pt>
                <c:pt idx="3">
                  <c:v>0.34587200000000001</c:v>
                </c:pt>
                <c:pt idx="4">
                  <c:v>0.387401</c:v>
                </c:pt>
                <c:pt idx="5">
                  <c:v>0.44775500000000001</c:v>
                </c:pt>
                <c:pt idx="6">
                  <c:v>0.50801600000000002</c:v>
                </c:pt>
                <c:pt idx="7">
                  <c:v>0.49396899999999999</c:v>
                </c:pt>
                <c:pt idx="8">
                  <c:v>0.41538399999999998</c:v>
                </c:pt>
                <c:pt idx="9">
                  <c:v>0.42860799999999999</c:v>
                </c:pt>
                <c:pt idx="10">
                  <c:v>0.47237400000000002</c:v>
                </c:pt>
                <c:pt idx="11">
                  <c:v>0.45493299999999998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35E-457A-AEDE-5BE5B69B08E3}"/>
            </c:ext>
          </c:extLst>
        </c:ser>
        <c:ser>
          <c:idx val="6"/>
          <c:order val="6"/>
          <c:tx>
            <c:strRef>
              <c:f/>
              <c:strCache>
                <c:ptCount val="1"/>
                <c:pt idx="0">
                  <c:v>3 -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7.2488300000000006E-2</c:v>
                </c:pt>
                <c:pt idx="1">
                  <c:v>7.2355900000000001E-2</c:v>
                </c:pt>
                <c:pt idx="2">
                  <c:v>4.2619400000000002E-2</c:v>
                </c:pt>
                <c:pt idx="3">
                  <c:v>3.5795800000000003E-2</c:v>
                </c:pt>
                <c:pt idx="4">
                  <c:v>2.3288900000000001E-2</c:v>
                </c:pt>
                <c:pt idx="5">
                  <c:v>2.0842400000000001E-2</c:v>
                </c:pt>
                <c:pt idx="6">
                  <c:v>1.06988E-2</c:v>
                </c:pt>
                <c:pt idx="7">
                  <c:v>1.1546900000000001E-2</c:v>
                </c:pt>
                <c:pt idx="8">
                  <c:v>6.2032399999999996E-3</c:v>
                </c:pt>
                <c:pt idx="9">
                  <c:v>4.55339E-3</c:v>
                </c:pt>
                <c:pt idx="10">
                  <c:v>3.84286E-3</c:v>
                </c:pt>
                <c:pt idx="11">
                  <c:v>5.4075099999999999E-3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E35E-457A-AEDE-5BE5B69B08E3}"/>
            </c:ext>
          </c:extLst>
        </c:ser>
        <c:ser>
          <c:idx val="8"/>
          <c:order val="8"/>
          <c:tx>
            <c:strRef>
              <c:f/>
              <c:strCache>
                <c:ptCount val="1"/>
                <c:pt idx="0">
                  <c:v>4 -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1.9260800000000002E-2</c:v>
                </c:pt>
                <c:pt idx="1">
                  <c:v>7.0167800000000002E-2</c:v>
                </c:pt>
                <c:pt idx="2">
                  <c:v>0.19089400000000001</c:v>
                </c:pt>
                <c:pt idx="3">
                  <c:v>0.109712</c:v>
                </c:pt>
                <c:pt idx="4">
                  <c:v>9.4366500000000006E-2</c:v>
                </c:pt>
                <c:pt idx="5">
                  <c:v>8.0912899999999996E-2</c:v>
                </c:pt>
                <c:pt idx="6">
                  <c:v>6.4124E-2</c:v>
                </c:pt>
                <c:pt idx="7">
                  <c:v>3.8823700000000003E-2</c:v>
                </c:pt>
                <c:pt idx="8">
                  <c:v>3.4440199999999997E-2</c:v>
                </c:pt>
                <c:pt idx="9">
                  <c:v>2.6913200000000002E-2</c:v>
                </c:pt>
                <c:pt idx="10">
                  <c:v>2.5722200000000001E-2</c:v>
                </c:pt>
                <c:pt idx="11">
                  <c:v>3.8918500000000002E-2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E35E-457A-AEDE-5BE5B69B08E3}"/>
            </c:ext>
          </c:extLst>
        </c:ser>
        <c:ser>
          <c:idx val="10"/>
          <c:order val="10"/>
          <c:tx>
            <c:strRef>
              <c:f/>
              <c:strCache>
                <c:ptCount val="1"/>
                <c:pt idx="0">
                  <c:v>5 - STRUCTURE_TYPE_RATIO</c:v>
                </c:pt>
              </c:strCache>
            </c:strRef>
          </c:tx>
          <c:spPr>
            <a:ln w="28575" cap="rnd">
              <a:solidFill>
                <a:schemeClr val="accent4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7.4830800000000003E-2</c:v>
                </c:pt>
                <c:pt idx="1">
                  <c:v>3.8657900000000002E-2</c:v>
                </c:pt>
                <c:pt idx="2">
                  <c:v>3.7107000000000001E-2</c:v>
                </c:pt>
                <c:pt idx="3">
                  <c:v>2.3820000000000001E-2</c:v>
                </c:pt>
                <c:pt idx="4">
                  <c:v>1.6986000000000001E-2</c:v>
                </c:pt>
                <c:pt idx="5">
                  <c:v>3.62431E-2</c:v>
                </c:pt>
                <c:pt idx="6">
                  <c:v>7.2060299999999994E-2</c:v>
                </c:pt>
                <c:pt idx="7">
                  <c:v>0.110051</c:v>
                </c:pt>
                <c:pt idx="8">
                  <c:v>0.13161300000000001</c:v>
                </c:pt>
                <c:pt idx="9">
                  <c:v>0.14043700000000001</c:v>
                </c:pt>
                <c:pt idx="10">
                  <c:v>0.108611</c:v>
                </c:pt>
                <c:pt idx="11">
                  <c:v>0.103549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E35E-457A-AEDE-5BE5B69B08E3}"/>
            </c:ext>
          </c:extLst>
        </c:ser>
        <c:ser>
          <c:idx val="12"/>
          <c:order val="12"/>
          <c:tx>
            <c:strRef>
              <c:f/>
              <c:strCache>
                <c:ptCount val="1"/>
                <c:pt idx="0">
                  <c:v>6 -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2.4726700000000002E-3</c:v>
                </c:pt>
                <c:pt idx="1">
                  <c:v>3.0634600000000001E-3</c:v>
                </c:pt>
                <c:pt idx="2">
                  <c:v>3.0624699999999999E-3</c:v>
                </c:pt>
                <c:pt idx="3">
                  <c:v>2.8513800000000001E-3</c:v>
                </c:pt>
                <c:pt idx="4">
                  <c:v>3.0624599999999999E-3</c:v>
                </c:pt>
                <c:pt idx="5">
                  <c:v>5.7059099999999998E-3</c:v>
                </c:pt>
                <c:pt idx="6">
                  <c:v>2.41982E-2</c:v>
                </c:pt>
                <c:pt idx="7">
                  <c:v>1.6187099999999999E-2</c:v>
                </c:pt>
                <c:pt idx="8">
                  <c:v>2.83704E-2</c:v>
                </c:pt>
                <c:pt idx="9">
                  <c:v>2.98274E-2</c:v>
                </c:pt>
                <c:pt idx="10">
                  <c:v>3.2682200000000002E-2</c:v>
                </c:pt>
                <c:pt idx="11">
                  <c:v>4.4248000000000003E-2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E35E-457A-AEDE-5BE5B69B08E3}"/>
            </c:ext>
          </c:extLst>
        </c:ser>
        <c:ser>
          <c:idx val="14"/>
          <c:order val="14"/>
          <c:tx>
            <c:strRef>
              <c:f/>
              <c:strCache>
                <c:ptCount val="1"/>
                <c:pt idx="0">
                  <c:v>7 - STRUCTURE_TYPE_RATIO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4.5549199999999996E-3</c:v>
                </c:pt>
                <c:pt idx="1">
                  <c:v>4.0846099999999998E-3</c:v>
                </c:pt>
                <c:pt idx="2">
                  <c:v>6.1249499999999997E-3</c:v>
                </c:pt>
                <c:pt idx="3">
                  <c:v>1.60993E-2</c:v>
                </c:pt>
                <c:pt idx="4">
                  <c:v>2.0190900000000001E-2</c:v>
                </c:pt>
                <c:pt idx="5">
                  <c:v>1.7130900000000001E-2</c:v>
                </c:pt>
                <c:pt idx="6">
                  <c:v>8.2873600000000006E-3</c:v>
                </c:pt>
                <c:pt idx="7">
                  <c:v>5.0584599999999999E-3</c:v>
                </c:pt>
                <c:pt idx="8">
                  <c:v>4.8580899999999998E-3</c:v>
                </c:pt>
                <c:pt idx="9">
                  <c:v>1.02425E-2</c:v>
                </c:pt>
                <c:pt idx="10">
                  <c:v>1.2742099999999999E-2</c:v>
                </c:pt>
                <c:pt idx="11">
                  <c:v>1.4220699999999999E-2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E35E-457A-AEDE-5BE5B69B08E3}"/>
            </c:ext>
          </c:extLst>
        </c:ser>
        <c:ser>
          <c:idx val="16"/>
          <c:order val="16"/>
          <c:tx>
            <c:strRef>
              <c:f/>
              <c:strCache>
                <c:ptCount val="1"/>
                <c:pt idx="0">
                  <c:v>8 - STRUCTURE_TYPE_RATIO</c:v>
                </c:pt>
              </c:strCache>
            </c:strRef>
          </c:tx>
          <c:spPr>
            <a:ln w="28575" cap="rnd">
              <a:solidFill>
                <a:schemeClr val="accent4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2.6028100000000001E-4</c:v>
                </c:pt>
                <c:pt idx="2">
                  <c:v>1.5312299999999999E-4</c:v>
                </c:pt>
                <c:pt idx="3">
                  <c:v>6.5801000000000002E-5</c:v>
                </c:pt>
                <c:pt idx="4">
                  <c:v>3.5608999999999997E-5</c:v>
                </c:pt>
                <c:pt idx="5">
                  <c:v>3.9623999999999999E-5</c:v>
                </c:pt>
                <c:pt idx="6">
                  <c:v>1.06835E-4</c:v>
                </c:pt>
                <c:pt idx="7">
                  <c:v>1.5564499999999999E-4</c:v>
                </c:pt>
                <c:pt idx="8">
                  <c:v>1.2006300000000001E-3</c:v>
                </c:pt>
                <c:pt idx="9">
                  <c:v>2.1641999999999998E-3</c:v>
                </c:pt>
                <c:pt idx="10">
                  <c:v>1.29682E-3</c:v>
                </c:pt>
                <c:pt idx="11">
                  <c:v>6.2394299999999996E-4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E35E-457A-AEDE-5BE5B69B08E3}"/>
            </c:ext>
          </c:extLst>
        </c:ser>
        <c:ser>
          <c:idx val="18"/>
          <c:order val="18"/>
          <c:tx>
            <c:strRef>
              <c:f/>
              <c:strCache>
                <c:ptCount val="1"/>
                <c:pt idx="0">
                  <c:v>9 -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70000"/>
                  <a:lumOff val="3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3.5137900000000001E-3</c:v>
                </c:pt>
                <c:pt idx="1">
                  <c:v>3.3552199999999999E-3</c:v>
                </c:pt>
                <c:pt idx="2">
                  <c:v>3.0114299999999998E-3</c:v>
                </c:pt>
                <c:pt idx="3">
                  <c:v>3.48745E-3</c:v>
                </c:pt>
                <c:pt idx="4">
                  <c:v>2.1722099999999999E-3</c:v>
                </c:pt>
                <c:pt idx="5">
                  <c:v>1.4264799999999999E-3</c:v>
                </c:pt>
                <c:pt idx="6">
                  <c:v>5.9522399999999999E-4</c:v>
                </c:pt>
                <c:pt idx="7">
                  <c:v>2.3346700000000001E-4</c:v>
                </c:pt>
                <c:pt idx="8">
                  <c:v>1.2228599999999999E-4</c:v>
                </c:pt>
                <c:pt idx="9">
                  <c:v>1.9284900000000001E-4</c:v>
                </c:pt>
                <c:pt idx="10">
                  <c:v>3.2122900000000002E-4</c:v>
                </c:pt>
                <c:pt idx="11">
                  <c:v>4.6795700000000002E-4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E35E-457A-AEDE-5BE5B69B08E3}"/>
            </c:ext>
          </c:extLst>
        </c:ser>
        <c:ser>
          <c:idx val="20"/>
          <c:order val="20"/>
          <c:tx>
            <c:strRef>
              <c:f/>
              <c:strCache>
                <c:ptCount val="1"/>
                <c:pt idx="0">
                  <c:v>10 - STRUCTURE_TYPE_RATIO</c:v>
                </c:pt>
              </c:strCache>
            </c:strRef>
          </c:tx>
          <c:spPr>
            <a:ln w="28575" cap="rnd">
              <a:solidFill>
                <a:srgbClr val="FFFF00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0.125195</c:v>
                </c:pt>
                <c:pt idx="1">
                  <c:v>0.15725700000000001</c:v>
                </c:pt>
                <c:pt idx="2">
                  <c:v>5.9412E-2</c:v>
                </c:pt>
                <c:pt idx="3">
                  <c:v>4.0379900000000003E-2</c:v>
                </c:pt>
                <c:pt idx="4">
                  <c:v>2.0048400000000001E-2</c:v>
                </c:pt>
                <c:pt idx="5">
                  <c:v>1.1068400000000001E-2</c:v>
                </c:pt>
                <c:pt idx="6">
                  <c:v>3.6552899999999998E-3</c:v>
                </c:pt>
                <c:pt idx="7">
                  <c:v>2.9669800000000001E-3</c:v>
                </c:pt>
                <c:pt idx="8">
                  <c:v>3.6241099999999998E-3</c:v>
                </c:pt>
                <c:pt idx="9">
                  <c:v>5.6890600000000001E-3</c:v>
                </c:pt>
                <c:pt idx="10">
                  <c:v>7.1503299999999999E-3</c:v>
                </c:pt>
                <c:pt idx="11">
                  <c:v>6.4474199999999997E-3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E35E-457A-AEDE-5BE5B69B08E3}"/>
            </c:ext>
          </c:extLst>
        </c:ser>
        <c:ser>
          <c:idx val="22"/>
          <c:order val="22"/>
          <c:tx>
            <c:strRef>
              <c:f/>
              <c:strCache>
                <c:ptCount val="1"/>
                <c:pt idx="0">
                  <c:v>11 - STRUCTURE_TYPE_RATIO</c:v>
                </c:pt>
              </c:strCache>
            </c:strRef>
          </c:tx>
          <c:spPr>
            <a:ln w="28575" cap="rnd">
              <a:solidFill>
                <a:schemeClr val="accent4">
                  <a:lumMod val="7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8.4851599999999999E-2</c:v>
                </c:pt>
                <c:pt idx="1">
                  <c:v>0.17607600000000001</c:v>
                </c:pt>
                <c:pt idx="2">
                  <c:v>7.6817099999999999E-2</c:v>
                </c:pt>
                <c:pt idx="3">
                  <c:v>2.95885E-2</c:v>
                </c:pt>
                <c:pt idx="4">
                  <c:v>1.5063E-2</c:v>
                </c:pt>
                <c:pt idx="5">
                  <c:v>5.2568299999999997E-3</c:v>
                </c:pt>
                <c:pt idx="6">
                  <c:v>1.54911E-3</c:v>
                </c:pt>
                <c:pt idx="7">
                  <c:v>8.2686399999999996E-4</c:v>
                </c:pt>
                <c:pt idx="8">
                  <c:v>1.34515E-3</c:v>
                </c:pt>
                <c:pt idx="9">
                  <c:v>2.4641899999999998E-3</c:v>
                </c:pt>
                <c:pt idx="10">
                  <c:v>5.1991600000000004E-3</c:v>
                </c:pt>
                <c:pt idx="11">
                  <c:v>4.67958E-3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B-E35E-457A-AEDE-5BE5B69B08E3}"/>
            </c:ext>
          </c:extLst>
        </c:ser>
        <c:ser>
          <c:idx val="24"/>
          <c:order val="24"/>
          <c:tx>
            <c:strRef>
              <c:f/>
              <c:strCache>
                <c:ptCount val="1"/>
                <c:pt idx="0">
                  <c:v>12 -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50000"/>
                  <a:lumOff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1.30141E-3</c:v>
                </c:pt>
                <c:pt idx="1">
                  <c:v>4.3763700000000001E-3</c:v>
                </c:pt>
                <c:pt idx="2">
                  <c:v>3.1645599999999999E-3</c:v>
                </c:pt>
                <c:pt idx="3">
                  <c:v>1.6669600000000001E-3</c:v>
                </c:pt>
                <c:pt idx="4">
                  <c:v>9.2585900000000001E-4</c:v>
                </c:pt>
                <c:pt idx="5">
                  <c:v>4.4907600000000002E-4</c:v>
                </c:pt>
                <c:pt idx="6">
                  <c:v>2.7471800000000002E-4</c:v>
                </c:pt>
                <c:pt idx="7">
                  <c:v>6.2257999999999997E-4</c:v>
                </c:pt>
                <c:pt idx="8">
                  <c:v>3.8909200000000001E-4</c:v>
                </c:pt>
                <c:pt idx="9">
                  <c:v>5.1426499999999997E-4</c:v>
                </c:pt>
                <c:pt idx="10">
                  <c:v>9.04202E-4</c:v>
                </c:pt>
                <c:pt idx="11">
                  <c:v>9.61913E-4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C-E35E-457A-AEDE-5BE5B69B08E3}"/>
            </c:ext>
          </c:extLst>
        </c:ser>
        <c:ser>
          <c:idx val="26"/>
          <c:order val="26"/>
          <c:tx>
            <c:strRef>
              <c:f/>
              <c:strCache>
                <c:ptCount val="1"/>
                <c:pt idx="0">
                  <c:v>13 -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1.5616899999999999E-3</c:v>
                </c:pt>
                <c:pt idx="1">
                  <c:v>2.9175700000000002E-4</c:v>
                </c:pt>
                <c:pt idx="2">
                  <c:v>1.02082E-3</c:v>
                </c:pt>
                <c:pt idx="3">
                  <c:v>7.4574400000000001E-4</c:v>
                </c:pt>
                <c:pt idx="4">
                  <c:v>1.4243900000000001E-4</c:v>
                </c:pt>
                <c:pt idx="5">
                  <c:v>1.5849700000000001E-4</c:v>
                </c:pt>
                <c:pt idx="6">
                  <c:v>2.0603900000000001E-4</c:v>
                </c:pt>
                <c:pt idx="7">
                  <c:v>1.9454999999999999E-5</c:v>
                </c:pt>
                <c:pt idx="8">
                  <c:v>4.4467E-5</c:v>
                </c:pt>
                <c:pt idx="9">
                  <c:v>3.2141000000000003E-5</c:v>
                </c:pt>
                <c:pt idx="10">
                  <c:v>1.07076E-4</c:v>
                </c:pt>
                <c:pt idx="11">
                  <c:v>1.0399E-4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D-E35E-457A-AEDE-5BE5B69B08E3}"/>
            </c:ext>
          </c:extLst>
        </c:ser>
        <c:ser>
          <c:idx val="28"/>
          <c:order val="28"/>
          <c:tx>
            <c:strRef>
              <c:f/>
              <c:strCache>
                <c:ptCount val="1"/>
                <c:pt idx="0">
                  <c:v>14 -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6">
                  <c:v>1.5262000000000001E-5</c:v>
                </c:pt>
                <c:pt idx="7">
                  <c:v>3.8911000000000001E-5</c:v>
                </c:pt>
                <c:pt idx="8">
                  <c:v>1.00052E-4</c:v>
                </c:pt>
                <c:pt idx="9">
                  <c:v>2.6784600000000002E-4</c:v>
                </c:pt>
                <c:pt idx="10">
                  <c:v>3.9261400000000001E-4</c:v>
                </c:pt>
                <c:pt idx="11">
                  <c:v>3.6396699999999998E-4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E-E35E-457A-AEDE-5BE5B69B08E3}"/>
            </c:ext>
          </c:extLst>
        </c:ser>
        <c:ser>
          <c:idx val="30"/>
          <c:order val="30"/>
          <c:tx>
            <c:strRef>
              <c:f/>
              <c:strCache>
                <c:ptCount val="1"/>
                <c:pt idx="0">
                  <c:v>15 -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3.9042100000000001E-4</c:v>
                </c:pt>
                <c:pt idx="1">
                  <c:v>3.2093400000000002E-3</c:v>
                </c:pt>
                <c:pt idx="2">
                  <c:v>2.5520600000000001E-4</c:v>
                </c:pt>
                <c:pt idx="3">
                  <c:v>6.3607599999999996E-4</c:v>
                </c:pt>
                <c:pt idx="4">
                  <c:v>5.6975899999999998E-4</c:v>
                </c:pt>
                <c:pt idx="5">
                  <c:v>2.90578E-4</c:v>
                </c:pt>
                <c:pt idx="6">
                  <c:v>2.3656299999999999E-4</c:v>
                </c:pt>
                <c:pt idx="7">
                  <c:v>1.84828E-4</c:v>
                </c:pt>
                <c:pt idx="8">
                  <c:v>2.5568900000000002E-4</c:v>
                </c:pt>
                <c:pt idx="9">
                  <c:v>1.60707E-4</c:v>
                </c:pt>
                <c:pt idx="10">
                  <c:v>2.3794699999999999E-4</c:v>
                </c:pt>
                <c:pt idx="11">
                  <c:v>2.5997599999999998E-4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F-E35E-457A-AEDE-5BE5B69B08E3}"/>
            </c:ext>
          </c:extLst>
        </c:ser>
        <c:ser>
          <c:idx val="32"/>
          <c:order val="32"/>
          <c:tx>
            <c:strRef>
              <c:f/>
              <c:strCache>
                <c:ptCount val="1"/>
                <c:pt idx="0">
                  <c:v>16 -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1.1712599999999999E-3</c:v>
                </c:pt>
                <c:pt idx="1">
                  <c:v>3.6469699999999998E-3</c:v>
                </c:pt>
                <c:pt idx="2">
                  <c:v>3.1135099999999999E-3</c:v>
                </c:pt>
                <c:pt idx="3">
                  <c:v>1.3598900000000001E-3</c:v>
                </c:pt>
                <c:pt idx="4">
                  <c:v>1.03269E-3</c:v>
                </c:pt>
                <c:pt idx="5">
                  <c:v>1.08307E-3</c:v>
                </c:pt>
                <c:pt idx="6">
                  <c:v>5.1891299999999997E-4</c:v>
                </c:pt>
                <c:pt idx="7">
                  <c:v>4.2802299999999998E-4</c:v>
                </c:pt>
                <c:pt idx="8">
                  <c:v>5.1137800000000005E-4</c:v>
                </c:pt>
                <c:pt idx="9">
                  <c:v>3.8569899999999998E-4</c:v>
                </c:pt>
                <c:pt idx="10">
                  <c:v>4.6399800000000003E-4</c:v>
                </c:pt>
                <c:pt idx="11">
                  <c:v>3.6396699999999998E-4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0-E35E-457A-AEDE-5BE5B69B08E3}"/>
            </c:ext>
          </c:extLst>
        </c:ser>
        <c:ser>
          <c:idx val="34"/>
          <c:order val="34"/>
          <c:tx>
            <c:strRef>
              <c:f/>
              <c:strCache>
                <c:ptCount val="1"/>
                <c:pt idx="0">
                  <c:v>17 - STRUCTURE_TYPE_RATIO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2.4726700000000002E-3</c:v>
                </c:pt>
                <c:pt idx="1">
                  <c:v>1.02115E-3</c:v>
                </c:pt>
                <c:pt idx="2">
                  <c:v>7.6561800000000003E-4</c:v>
                </c:pt>
                <c:pt idx="3">
                  <c:v>6.7994300000000002E-4</c:v>
                </c:pt>
                <c:pt idx="4">
                  <c:v>5.6975899999999998E-4</c:v>
                </c:pt>
                <c:pt idx="5">
                  <c:v>3.4341100000000001E-4</c:v>
                </c:pt>
                <c:pt idx="6">
                  <c:v>2.1367000000000001E-4</c:v>
                </c:pt>
                <c:pt idx="7">
                  <c:v>1.2646099999999999E-4</c:v>
                </c:pt>
                <c:pt idx="8">
                  <c:v>1.2228599999999999E-4</c:v>
                </c:pt>
                <c:pt idx="9">
                  <c:v>1.3928000000000001E-4</c:v>
                </c:pt>
                <c:pt idx="10">
                  <c:v>1.07076E-4</c:v>
                </c:pt>
                <c:pt idx="11">
                  <c:v>2.33978E-4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1-E35E-457A-AEDE-5BE5B69B08E3}"/>
            </c:ext>
          </c:extLst>
        </c:ser>
        <c:ser>
          <c:idx val="36"/>
          <c:order val="36"/>
          <c:tx>
            <c:strRef>
              <c:f/>
              <c:strCache>
                <c:ptCount val="1"/>
                <c:pt idx="0">
                  <c:v>19 - STRUCTURE_TYPE_RATIO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9.3310799999999999E-2</c:v>
                </c:pt>
                <c:pt idx="1">
                  <c:v>6.0685599999999999E-2</c:v>
                </c:pt>
                <c:pt idx="2">
                  <c:v>0.16961000000000001</c:v>
                </c:pt>
                <c:pt idx="3">
                  <c:v>0.25285099999999999</c:v>
                </c:pt>
                <c:pt idx="4">
                  <c:v>0.26732400000000001</c:v>
                </c:pt>
                <c:pt idx="5">
                  <c:v>0.227246</c:v>
                </c:pt>
                <c:pt idx="6">
                  <c:v>0.158078</c:v>
                </c:pt>
                <c:pt idx="7">
                  <c:v>0.16397200000000001</c:v>
                </c:pt>
                <c:pt idx="8">
                  <c:v>0.21571299999999999</c:v>
                </c:pt>
                <c:pt idx="9">
                  <c:v>0.20147399999999999</c:v>
                </c:pt>
                <c:pt idx="10">
                  <c:v>0.19142899999999999</c:v>
                </c:pt>
                <c:pt idx="11">
                  <c:v>0.18232200000000001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2-E35E-457A-AEDE-5BE5B69B08E3}"/>
            </c:ext>
          </c:extLst>
        </c:ser>
        <c:ser>
          <c:idx val="38"/>
          <c:order val="38"/>
          <c:tx>
            <c:strRef>
              <c:f/>
              <c:strCache>
                <c:ptCount val="1"/>
                <c:pt idx="0">
                  <c:v>20 -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1.3014E-4</c:v>
                </c:pt>
                <c:pt idx="1">
                  <c:v>2.9175700000000002E-4</c:v>
                </c:pt>
                <c:pt idx="2">
                  <c:v>3.5728799999999998E-4</c:v>
                </c:pt>
                <c:pt idx="3">
                  <c:v>1.53535E-4</c:v>
                </c:pt>
                <c:pt idx="4">
                  <c:v>1.4243900000000001E-4</c:v>
                </c:pt>
                <c:pt idx="5">
                  <c:v>1.3208E-5</c:v>
                </c:pt>
                <c:pt idx="6">
                  <c:v>7.6310000000000003E-6</c:v>
                </c:pt>
                <c:pt idx="7">
                  <c:v>1.9454999999999999E-5</c:v>
                </c:pt>
                <c:pt idx="8">
                  <c:v>5.5584000000000002E-5</c:v>
                </c:pt>
                <c:pt idx="9">
                  <c:v>1.0713000000000001E-5</c:v>
                </c:pt>
                <c:pt idx="10">
                  <c:v>2.3794E-5</c:v>
                </c:pt>
                <c:pt idx="11">
                  <c:v>2.5996999999999999E-5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3-E35E-457A-AEDE-5BE5B69B08E3}"/>
            </c:ext>
          </c:extLst>
        </c:ser>
        <c:ser>
          <c:idx val="40"/>
          <c:order val="40"/>
          <c:tx>
            <c:strRef>
              <c:f/>
              <c:strCache>
                <c:ptCount val="1"/>
                <c:pt idx="0">
                  <c:v>21 - STRUCTURE_TYPE_RATIO</c:v>
                </c:pt>
              </c:strCache>
            </c:strRef>
          </c:tx>
          <c:spPr>
            <a:ln w="28575" cap="rnd">
              <a:solidFill>
                <a:srgbClr val="F622D8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1">
                  <c:v>1.45878E-4</c:v>
                </c:pt>
                <c:pt idx="3">
                  <c:v>4.3866999999999999E-5</c:v>
                </c:pt>
                <c:pt idx="6">
                  <c:v>3.8155000000000003E-5</c:v>
                </c:pt>
                <c:pt idx="7">
                  <c:v>3.1128999999999998E-4</c:v>
                </c:pt>
                <c:pt idx="8">
                  <c:v>1.80094E-3</c:v>
                </c:pt>
                <c:pt idx="9">
                  <c:v>1.3285199999999999E-3</c:v>
                </c:pt>
                <c:pt idx="10">
                  <c:v>3.22419E-3</c:v>
                </c:pt>
                <c:pt idx="11">
                  <c:v>2.5997699999999999E-3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4-E35E-457A-AEDE-5BE5B69B08E3}"/>
            </c:ext>
          </c:extLst>
        </c:ser>
        <c:ser>
          <c:idx val="42"/>
          <c:order val="42"/>
          <c:tx>
            <c:strRef>
              <c:f/>
              <c:strCache>
                <c:ptCount val="1"/>
                <c:pt idx="0">
                  <c:v>22 -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1.1322199999999999E-2</c:v>
                </c:pt>
                <c:pt idx="1">
                  <c:v>3.9387299999999997E-3</c:v>
                </c:pt>
                <c:pt idx="2">
                  <c:v>3.7260100000000001E-3</c:v>
                </c:pt>
                <c:pt idx="3">
                  <c:v>3.9699899999999996E-3</c:v>
                </c:pt>
                <c:pt idx="4">
                  <c:v>4.0951499999999997E-3</c:v>
                </c:pt>
                <c:pt idx="5">
                  <c:v>1.4093100000000001E-2</c:v>
                </c:pt>
                <c:pt idx="6">
                  <c:v>2.2008E-2</c:v>
                </c:pt>
                <c:pt idx="7">
                  <c:v>3.3609600000000003E-2</c:v>
                </c:pt>
                <c:pt idx="8">
                  <c:v>2.4246E-2</c:v>
                </c:pt>
                <c:pt idx="9">
                  <c:v>2.5552600000000002E-2</c:v>
                </c:pt>
                <c:pt idx="10">
                  <c:v>2.04873E-2</c:v>
                </c:pt>
                <c:pt idx="11">
                  <c:v>1.5936599999999999E-2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5-E35E-457A-AEDE-5BE5B69B08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68945856"/>
        <c:axId val="1168950448"/>
      </c:lineChart>
      <c:lineChart>
        <c:grouping val="standard"/>
        <c:varyColors val="0"/>
        <c:ser>
          <c:idx val="1"/>
          <c:order val="1"/>
          <c:tx>
            <c:strRef>
              <c:f/>
              <c:strCache>
                <c:ptCount val="1"/>
                <c:pt idx="0">
                  <c:v>0 - AVG_DESIGN_LOAD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6-E35E-457A-AEDE-5BE5B69B08E3}"/>
            </c:ext>
          </c:extLst>
        </c:ser>
        <c:ser>
          <c:idx val="3"/>
          <c:order val="3"/>
          <c:tx>
            <c:strRef>
              <c:f/>
              <c:strCache>
                <c:ptCount val="1"/>
                <c:pt idx="0">
                  <c:v>1 -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7-E35E-457A-AEDE-5BE5B69B08E3}"/>
            </c:ext>
          </c:extLst>
        </c:ser>
        <c:ser>
          <c:idx val="5"/>
          <c:order val="5"/>
          <c:tx>
            <c:strRef>
              <c:f/>
              <c:strCache>
                <c:ptCount val="1"/>
                <c:pt idx="0">
                  <c:v>2 -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8-E35E-457A-AEDE-5BE5B69B08E3}"/>
            </c:ext>
          </c:extLst>
        </c:ser>
        <c:ser>
          <c:idx val="7"/>
          <c:order val="7"/>
          <c:tx>
            <c:strRef>
              <c:f/>
              <c:strCache>
                <c:ptCount val="1"/>
                <c:pt idx="0">
                  <c:v>3 -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9-E35E-457A-AEDE-5BE5B69B08E3}"/>
            </c:ext>
          </c:extLst>
        </c:ser>
        <c:ser>
          <c:idx val="9"/>
          <c:order val="9"/>
          <c:tx>
            <c:strRef>
              <c:f/>
              <c:strCache>
                <c:ptCount val="1"/>
                <c:pt idx="0">
                  <c:v>4 -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A-E35E-457A-AEDE-5BE5B69B08E3}"/>
            </c:ext>
          </c:extLst>
        </c:ser>
        <c:ser>
          <c:idx val="11"/>
          <c:order val="11"/>
          <c:tx>
            <c:strRef>
              <c:f/>
              <c:strCache>
                <c:ptCount val="1"/>
                <c:pt idx="0">
                  <c:v>5 -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B-E35E-457A-AEDE-5BE5B69B08E3}"/>
            </c:ext>
          </c:extLst>
        </c:ser>
        <c:ser>
          <c:idx val="13"/>
          <c:order val="13"/>
          <c:tx>
            <c:strRef>
              <c:f/>
              <c:strCache>
                <c:ptCount val="1"/>
                <c:pt idx="0">
                  <c:v>6 -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C-E35E-457A-AEDE-5BE5B69B08E3}"/>
            </c:ext>
          </c:extLst>
        </c:ser>
        <c:ser>
          <c:idx val="15"/>
          <c:order val="15"/>
          <c:tx>
            <c:strRef>
              <c:f/>
              <c:strCache>
                <c:ptCount val="1"/>
                <c:pt idx="0">
                  <c:v>7 -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D-E35E-457A-AEDE-5BE5B69B08E3}"/>
            </c:ext>
          </c:extLst>
        </c:ser>
        <c:ser>
          <c:idx val="17"/>
          <c:order val="17"/>
          <c:tx>
            <c:strRef>
              <c:f/>
              <c:strCache>
                <c:ptCount val="1"/>
                <c:pt idx="0">
                  <c:v>8 -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E-E35E-457A-AEDE-5BE5B69B08E3}"/>
            </c:ext>
          </c:extLst>
        </c:ser>
        <c:ser>
          <c:idx val="19"/>
          <c:order val="19"/>
          <c:tx>
            <c:strRef>
              <c:f/>
              <c:strCache>
                <c:ptCount val="1"/>
                <c:pt idx="0">
                  <c:v>9 -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70000"/>
                  <a:lumOff val="3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F-E35E-457A-AEDE-5BE5B69B08E3}"/>
            </c:ext>
          </c:extLst>
        </c:ser>
        <c:ser>
          <c:idx val="21"/>
          <c:order val="21"/>
          <c:tx>
            <c:strRef>
              <c:f/>
              <c:strCache>
                <c:ptCount val="1"/>
                <c:pt idx="0">
                  <c:v>10 -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7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0-E35E-457A-AEDE-5BE5B69B08E3}"/>
            </c:ext>
          </c:extLst>
        </c:ser>
        <c:ser>
          <c:idx val="23"/>
          <c:order val="23"/>
          <c:tx>
            <c:strRef>
              <c:f/>
              <c:strCache>
                <c:ptCount val="1"/>
                <c:pt idx="0">
                  <c:v>11 -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7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1-E35E-457A-AEDE-5BE5B69B08E3}"/>
            </c:ext>
          </c:extLst>
        </c:ser>
        <c:ser>
          <c:idx val="25"/>
          <c:order val="25"/>
          <c:tx>
            <c:strRef>
              <c:f/>
              <c:strCache>
                <c:ptCount val="1"/>
                <c:pt idx="0">
                  <c:v>12 -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50000"/>
                  <a:lumOff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2-E35E-457A-AEDE-5BE5B69B08E3}"/>
            </c:ext>
          </c:extLst>
        </c:ser>
        <c:ser>
          <c:idx val="27"/>
          <c:order val="27"/>
          <c:tx>
            <c:strRef>
              <c:f/>
              <c:strCache>
                <c:ptCount val="1"/>
                <c:pt idx="0">
                  <c:v>13 - AVG_DESIGN_LOAD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3-E35E-457A-AEDE-5BE5B69B08E3}"/>
            </c:ext>
          </c:extLst>
        </c:ser>
        <c:ser>
          <c:idx val="29"/>
          <c:order val="29"/>
          <c:tx>
            <c:strRef>
              <c:f/>
              <c:strCache>
                <c:ptCount val="1"/>
                <c:pt idx="0">
                  <c:v>14 - AVG_DESIGN_LOAD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4-E35E-457A-AEDE-5BE5B69B08E3}"/>
            </c:ext>
          </c:extLst>
        </c:ser>
        <c:ser>
          <c:idx val="31"/>
          <c:order val="31"/>
          <c:tx>
            <c:strRef>
              <c:f/>
              <c:strCache>
                <c:ptCount val="1"/>
                <c:pt idx="0">
                  <c:v>15 -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5-E35E-457A-AEDE-5BE5B69B08E3}"/>
            </c:ext>
          </c:extLst>
        </c:ser>
        <c:ser>
          <c:idx val="33"/>
          <c:order val="33"/>
          <c:tx>
            <c:strRef>
              <c:f/>
              <c:strCache>
                <c:ptCount val="1"/>
                <c:pt idx="0">
                  <c:v>16 -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6-E35E-457A-AEDE-5BE5B69B08E3}"/>
            </c:ext>
          </c:extLst>
        </c:ser>
        <c:ser>
          <c:idx val="35"/>
          <c:order val="35"/>
          <c:tx>
            <c:strRef>
              <c:f/>
              <c:strCache>
                <c:ptCount val="1"/>
                <c:pt idx="0">
                  <c:v>17 -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7-E35E-457A-AEDE-5BE5B69B08E3}"/>
            </c:ext>
          </c:extLst>
        </c:ser>
        <c:ser>
          <c:idx val="37"/>
          <c:order val="37"/>
          <c:tx>
            <c:strRef>
              <c:f/>
              <c:strCache>
                <c:ptCount val="1"/>
                <c:pt idx="0">
                  <c:v>19 -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8-E35E-457A-AEDE-5BE5B69B08E3}"/>
            </c:ext>
          </c:extLst>
        </c:ser>
        <c:ser>
          <c:idx val="39"/>
          <c:order val="39"/>
          <c:tx>
            <c:strRef>
              <c:f/>
              <c:strCache>
                <c:ptCount val="1"/>
                <c:pt idx="0">
                  <c:v>20 -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9-E35E-457A-AEDE-5BE5B69B08E3}"/>
            </c:ext>
          </c:extLst>
        </c:ser>
        <c:ser>
          <c:idx val="41"/>
          <c:order val="41"/>
          <c:tx>
            <c:strRef>
              <c:f/>
              <c:strCache>
                <c:ptCount val="1"/>
                <c:pt idx="0">
                  <c:v>21 -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A-E35E-457A-AEDE-5BE5B69B08E3}"/>
            </c:ext>
          </c:extLst>
        </c:ser>
        <c:ser>
          <c:idx val="43"/>
          <c:order val="43"/>
          <c:tx>
            <c:strRef>
              <c:f/>
              <c:strCache>
                <c:ptCount val="1"/>
                <c:pt idx="0">
                  <c:v>22 - AVG_DESIGN_LOAD</c:v>
                </c:pt>
              </c:strCache>
            </c:strRef>
          </c:tx>
          <c:spPr>
            <a:ln w="1016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/>
              <c:strCach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strCache>
            </c:strRef>
          </c:cat>
          <c:val>
            <c:numRef>
              <c:f/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B-E35E-457A-AEDE-5BE5B69B08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4895856"/>
        <c:axId val="1454898152"/>
      </c:lineChart>
      <c:catAx>
        <c:axId val="11689458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68950448"/>
        <c:crosses val="autoZero"/>
        <c:auto val="1"/>
        <c:lblAlgn val="ctr"/>
        <c:lblOffset val="100"/>
        <c:noMultiLvlLbl val="0"/>
        <c:extLst/>
      </c:catAx>
      <c:valAx>
        <c:axId val="11689504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68945856"/>
        <c:crosses val="autoZero"/>
        <c:crossBetween val="between"/>
        <c:extLst/>
      </c:valAx>
      <c:valAx>
        <c:axId val="1454898152"/>
        <c:scaling>
          <c:orientation val="minMax"/>
          <c:min val="14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54895856"/>
        <c:crosses val="max"/>
        <c:crossBetween val="between"/>
        <c:extLst/>
      </c:valAx>
      <c:catAx>
        <c:axId val="145489585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454898152"/>
        <c:crosses val="autoZero"/>
        <c:auto val="1"/>
        <c:lblAlgn val="ctr"/>
        <c:lblOffset val="100"/>
        <c:noMultiLvlLbl val="0"/>
        <c:extLst/>
      </c:catAx>
      <c:spPr>
        <a:noFill/>
        <a:ln>
          <a:noFill/>
        </a:ln>
        <a:effectLst/>
      </c:spPr>
    </c:plotArea>
    <c:legend>
      <c:legendPos val="r"/>
      <c:legendEntry>
        <c:idx val="23"/>
        <c:delete val="1"/>
      </c:legendEntry>
      <c:legendEntry>
        <c:idx val="24"/>
        <c:delete val="1"/>
      </c:legendEntry>
      <c:legendEntry>
        <c:idx val="25"/>
        <c:delete val="1"/>
      </c:legendEntry>
      <c:legendEntry>
        <c:idx val="26"/>
        <c:delete val="1"/>
      </c:legendEntry>
      <c:legendEntry>
        <c:idx val="27"/>
        <c:delete val="1"/>
      </c:legendEntry>
      <c:legendEntry>
        <c:idx val="28"/>
        <c:delete val="1"/>
      </c:legendEntry>
      <c:legendEntry>
        <c:idx val="29"/>
        <c:delete val="1"/>
      </c:legendEntry>
      <c:legendEntry>
        <c:idx val="30"/>
        <c:delete val="1"/>
      </c:legendEntry>
      <c:legendEntry>
        <c:idx val="31"/>
        <c:delete val="1"/>
      </c:legendEntry>
      <c:legendEntry>
        <c:idx val="32"/>
        <c:delete val="1"/>
      </c:legendEntry>
      <c:legendEntry>
        <c:idx val="33"/>
        <c:delete val="1"/>
      </c:legendEntry>
      <c:legendEntry>
        <c:idx val="34"/>
        <c:delete val="1"/>
      </c:legendEntry>
      <c:legendEntry>
        <c:idx val="35"/>
        <c:delete val="1"/>
      </c:legendEntry>
      <c:legendEntry>
        <c:idx val="36"/>
        <c:delete val="1"/>
      </c:legendEntry>
      <c:legendEntry>
        <c:idx val="37"/>
        <c:delete val="1"/>
      </c:legendEntry>
      <c:legendEntry>
        <c:idx val="38"/>
        <c:delete val="1"/>
      </c:legendEntry>
      <c:legendEntry>
        <c:idx val="39"/>
        <c:delete val="1"/>
      </c:legendEntry>
      <c:legendEntry>
        <c:idx val="40"/>
        <c:delete val="1"/>
      </c:legendEntry>
      <c:legendEntry>
        <c:idx val="41"/>
        <c:delete val="1"/>
      </c:legendEntry>
      <c:legendEntry>
        <c:idx val="42"/>
        <c:delete val="1"/>
      </c:legendEntry>
      <c:legendEntry>
        <c:idx val="43"/>
        <c:delete val="1"/>
      </c:legendEntry>
      <c:layout>
        <c:manualLayout>
          <c:xMode val="edge"/>
          <c:yMode val="edge"/>
          <c:x val="0.65401644794400693"/>
          <c:y val="0"/>
          <c:w val="0.19709466316710411"/>
          <c:h val="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14-2D4F-9FA1-365E0D3041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14-2D4F-9FA1-365E0D3041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14-2D4F-9FA1-365E0D3041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6190280"/>
        <c:axId val="96186752"/>
      </c:barChart>
      <c:catAx>
        <c:axId val="96190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86752"/>
        <c:crosses val="autoZero"/>
        <c:auto val="1"/>
        <c:lblAlgn val="ctr"/>
        <c:lblOffset val="100"/>
        <c:noMultiLvlLbl val="0"/>
      </c:catAx>
      <c:valAx>
        <c:axId val="96186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90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 noProof="0"/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14-2D4F-9FA1-365E0D3041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14-2D4F-9FA1-365E0D3041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14-2D4F-9FA1-365E0D3041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6190280"/>
        <c:axId val="96186752"/>
      </c:barChart>
      <c:catAx>
        <c:axId val="96190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86752"/>
        <c:crosses val="autoZero"/>
        <c:auto val="1"/>
        <c:lblAlgn val="ctr"/>
        <c:lblOffset val="100"/>
        <c:noMultiLvlLbl val="0"/>
      </c:catAx>
      <c:valAx>
        <c:axId val="96186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90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 noProof="0"/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14-2D4F-9FA1-365E0D3041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14-2D4F-9FA1-365E0D3041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14-2D4F-9FA1-365E0D3041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6190280"/>
        <c:axId val="96186752"/>
      </c:barChart>
      <c:catAx>
        <c:axId val="96190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86752"/>
        <c:crosses val="autoZero"/>
        <c:auto val="1"/>
        <c:lblAlgn val="ctr"/>
        <c:lblOffset val="100"/>
        <c:noMultiLvlLbl val="0"/>
      </c:catAx>
      <c:valAx>
        <c:axId val="96186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90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 noProof="0"/>
      </a:pPr>
      <a:endParaRPr lang="zh-CN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14-2D4F-9FA1-365E0D3041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14-2D4F-9FA1-365E0D3041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14-2D4F-9FA1-365E0D3041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6190280"/>
        <c:axId val="96186752"/>
      </c:barChart>
      <c:catAx>
        <c:axId val="96190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86752"/>
        <c:crosses val="autoZero"/>
        <c:auto val="1"/>
        <c:lblAlgn val="ctr"/>
        <c:lblOffset val="100"/>
        <c:noMultiLvlLbl val="0"/>
      </c:catAx>
      <c:valAx>
        <c:axId val="96186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190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 noProof="0"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D6F4372-4215-4A51-B0A8-1ED69CFBA585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zh-CN" altLang="en-US"/>
        </a:p>
      </dgm:t>
    </dgm:pt>
    <dgm:pt modelId="{8E790354-EECD-47DD-B96A-C2DF6CF87ACC}">
      <dgm:prSet/>
      <dgm:spPr/>
      <dgm:t>
        <a:bodyPr/>
        <a:lstStyle/>
        <a:p>
          <a:r>
            <a:rPr lang="en-US" altLang="zh-CN" baseline="0" dirty="0"/>
            <a:t>1. Project Background</a:t>
          </a:r>
          <a:endParaRPr lang="zh-CN" dirty="0"/>
        </a:p>
      </dgm:t>
    </dgm:pt>
    <dgm:pt modelId="{ABA35667-0785-4A9E-B21B-A09296C12443}" type="parTrans" cxnId="{D9CA40F6-12BF-44AF-ACED-42845378B8F9}">
      <dgm:prSet/>
      <dgm:spPr/>
      <dgm:t>
        <a:bodyPr/>
        <a:lstStyle/>
        <a:p>
          <a:endParaRPr lang="zh-CN" altLang="en-US"/>
        </a:p>
      </dgm:t>
    </dgm:pt>
    <dgm:pt modelId="{D72161C7-A42D-42BF-A119-0C42B23B0901}" type="sibTrans" cxnId="{D9CA40F6-12BF-44AF-ACED-42845378B8F9}">
      <dgm:prSet/>
      <dgm:spPr/>
      <dgm:t>
        <a:bodyPr/>
        <a:lstStyle/>
        <a:p>
          <a:endParaRPr lang="zh-CN" altLang="en-US"/>
        </a:p>
      </dgm:t>
    </dgm:pt>
    <dgm:pt modelId="{4B1DFFDD-1AC0-4FEF-B5EF-662895707BF1}">
      <dgm:prSet/>
      <dgm:spPr/>
      <dgm:t>
        <a:bodyPr/>
        <a:lstStyle/>
        <a:p>
          <a:r>
            <a:rPr lang="en-US" baseline="0" dirty="0"/>
            <a:t>4. Performance Evaluation</a:t>
          </a:r>
          <a:endParaRPr lang="zh-CN" dirty="0"/>
        </a:p>
      </dgm:t>
    </dgm:pt>
    <dgm:pt modelId="{44D4958D-E583-4920-9DB3-5E7BC5267BEA}" type="parTrans" cxnId="{DBBE381B-F4BE-4B0D-B8F3-FA2ADE375EA1}">
      <dgm:prSet/>
      <dgm:spPr/>
      <dgm:t>
        <a:bodyPr/>
        <a:lstStyle/>
        <a:p>
          <a:endParaRPr lang="zh-CN" altLang="en-US"/>
        </a:p>
      </dgm:t>
    </dgm:pt>
    <dgm:pt modelId="{18725B2C-D1AE-44CA-ADF4-F35FF132CEA0}" type="sibTrans" cxnId="{DBBE381B-F4BE-4B0D-B8F3-FA2ADE375EA1}">
      <dgm:prSet/>
      <dgm:spPr/>
      <dgm:t>
        <a:bodyPr/>
        <a:lstStyle/>
        <a:p>
          <a:endParaRPr lang="zh-CN" altLang="en-US"/>
        </a:p>
      </dgm:t>
    </dgm:pt>
    <dgm:pt modelId="{6F58766B-8283-4ACF-BA64-A266B84DF652}">
      <dgm:prSet/>
      <dgm:spPr/>
      <dgm:t>
        <a:bodyPr/>
        <a:lstStyle/>
        <a:p>
          <a:r>
            <a:rPr lang="en-US" baseline="0" dirty="0"/>
            <a:t>3. Further Work</a:t>
          </a:r>
          <a:endParaRPr lang="zh-CN" dirty="0"/>
        </a:p>
      </dgm:t>
    </dgm:pt>
    <dgm:pt modelId="{566D92C8-8B39-4C5E-B386-ABEF91989F9E}" type="parTrans" cxnId="{34CF5216-C723-4C07-9ABE-0285B3F64ACF}">
      <dgm:prSet/>
      <dgm:spPr/>
      <dgm:t>
        <a:bodyPr/>
        <a:lstStyle/>
        <a:p>
          <a:endParaRPr lang="zh-CN" altLang="en-US"/>
        </a:p>
      </dgm:t>
    </dgm:pt>
    <dgm:pt modelId="{CA6FC1B7-82E1-478A-8261-86145DE8A6B4}" type="sibTrans" cxnId="{34CF5216-C723-4C07-9ABE-0285B3F64ACF}">
      <dgm:prSet/>
      <dgm:spPr/>
      <dgm:t>
        <a:bodyPr/>
        <a:lstStyle/>
        <a:p>
          <a:endParaRPr lang="zh-CN" altLang="en-US"/>
        </a:p>
      </dgm:t>
    </dgm:pt>
    <dgm:pt modelId="{1080D3DA-6548-470B-97AA-D22C2C00E8D7}">
      <dgm:prSet/>
      <dgm:spPr/>
      <dgm:t>
        <a:bodyPr/>
        <a:lstStyle/>
        <a:p>
          <a:r>
            <a:rPr lang="en-US" baseline="0" dirty="0"/>
            <a:t>2. Objectives</a:t>
          </a:r>
          <a:endParaRPr lang="zh-CN" dirty="0"/>
        </a:p>
      </dgm:t>
    </dgm:pt>
    <dgm:pt modelId="{5CF6034F-90C2-4989-98B6-531019A24352}" type="sibTrans" cxnId="{9640247D-40AD-4A56-A4FA-A813EE73DF1F}">
      <dgm:prSet/>
      <dgm:spPr/>
      <dgm:t>
        <a:bodyPr/>
        <a:lstStyle/>
        <a:p>
          <a:endParaRPr lang="zh-CN" altLang="en-US"/>
        </a:p>
      </dgm:t>
    </dgm:pt>
    <dgm:pt modelId="{88CBB247-5EBA-4520-9131-7E19A9B192BC}" type="parTrans" cxnId="{9640247D-40AD-4A56-A4FA-A813EE73DF1F}">
      <dgm:prSet/>
      <dgm:spPr/>
      <dgm:t>
        <a:bodyPr/>
        <a:lstStyle/>
        <a:p>
          <a:endParaRPr lang="zh-CN" altLang="en-US"/>
        </a:p>
      </dgm:t>
    </dgm:pt>
    <dgm:pt modelId="{97AC528F-74B8-4307-9898-7CBA6AD2C37C}">
      <dgm:prSet/>
      <dgm:spPr/>
      <dgm:t>
        <a:bodyPr/>
        <a:lstStyle/>
        <a:p>
          <a:r>
            <a:rPr lang="en-US" baseline="0" dirty="0"/>
            <a:t>5. Work Assignments and Contribution</a:t>
          </a:r>
          <a:endParaRPr lang="zh-CN" dirty="0"/>
        </a:p>
      </dgm:t>
    </dgm:pt>
    <dgm:pt modelId="{E683B125-1F96-4C0F-9C4B-A2D0CEBD27B6}" type="sibTrans" cxnId="{DA341D82-F9CD-493E-9EE1-A6796E245277}">
      <dgm:prSet/>
      <dgm:spPr/>
      <dgm:t>
        <a:bodyPr/>
        <a:lstStyle/>
        <a:p>
          <a:endParaRPr lang="zh-CN" altLang="en-US"/>
        </a:p>
      </dgm:t>
    </dgm:pt>
    <dgm:pt modelId="{805225B4-1FC5-4654-9B5B-52E9123ED95E}" type="parTrans" cxnId="{DA341D82-F9CD-493E-9EE1-A6796E245277}">
      <dgm:prSet/>
      <dgm:spPr/>
      <dgm:t>
        <a:bodyPr/>
        <a:lstStyle/>
        <a:p>
          <a:endParaRPr lang="zh-CN" altLang="en-US"/>
        </a:p>
      </dgm:t>
    </dgm:pt>
    <dgm:pt modelId="{9E8DD5B5-C8E7-4E5C-9589-AEBCF7593913}" type="pres">
      <dgm:prSet presAssocID="{BD6F4372-4215-4A51-B0A8-1ED69CFBA585}" presName="linear" presStyleCnt="0">
        <dgm:presLayoutVars>
          <dgm:animLvl val="lvl"/>
          <dgm:resizeHandles val="exact"/>
        </dgm:presLayoutVars>
      </dgm:prSet>
      <dgm:spPr/>
    </dgm:pt>
    <dgm:pt modelId="{2FCF5C6D-FA37-403F-A78E-043D6402BFA4}" type="pres">
      <dgm:prSet presAssocID="{8E790354-EECD-47DD-B96A-C2DF6CF87ACC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89761EE8-8C43-4419-8FBA-3EB102C51A52}" type="pres">
      <dgm:prSet presAssocID="{D72161C7-A42D-42BF-A119-0C42B23B0901}" presName="spacer" presStyleCnt="0"/>
      <dgm:spPr/>
    </dgm:pt>
    <dgm:pt modelId="{777DD743-4A89-4D0B-8A97-C557529EA32C}" type="pres">
      <dgm:prSet presAssocID="{1080D3DA-6548-470B-97AA-D22C2C00E8D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1188575E-0191-48B7-97BE-73397DA862D4}" type="pres">
      <dgm:prSet presAssocID="{5CF6034F-90C2-4989-98B6-531019A24352}" presName="spacer" presStyleCnt="0"/>
      <dgm:spPr/>
    </dgm:pt>
    <dgm:pt modelId="{6A14C509-36AE-4C3C-9B41-FCFA7DB42CB2}" type="pres">
      <dgm:prSet presAssocID="{6F58766B-8283-4ACF-BA64-A266B84DF65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F704B2C2-1787-4D32-8544-FE0FC5554A56}" type="pres">
      <dgm:prSet presAssocID="{CA6FC1B7-82E1-478A-8261-86145DE8A6B4}" presName="spacer" presStyleCnt="0"/>
      <dgm:spPr/>
    </dgm:pt>
    <dgm:pt modelId="{51E91549-3817-4227-995F-3E935AAAF392}" type="pres">
      <dgm:prSet presAssocID="{4B1DFFDD-1AC0-4FEF-B5EF-662895707BF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CD6D3F2-5C9D-47C3-93C6-F391367F828F}" type="pres">
      <dgm:prSet presAssocID="{18725B2C-D1AE-44CA-ADF4-F35FF132CEA0}" presName="spacer" presStyleCnt="0"/>
      <dgm:spPr/>
    </dgm:pt>
    <dgm:pt modelId="{B4D44F09-11FC-4A53-93B3-FC7F75F434A6}" type="pres">
      <dgm:prSet presAssocID="{97AC528F-74B8-4307-9898-7CBA6AD2C37C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34CF5216-C723-4C07-9ABE-0285B3F64ACF}" srcId="{BD6F4372-4215-4A51-B0A8-1ED69CFBA585}" destId="{6F58766B-8283-4ACF-BA64-A266B84DF652}" srcOrd="2" destOrd="0" parTransId="{566D92C8-8B39-4C5E-B386-ABEF91989F9E}" sibTransId="{CA6FC1B7-82E1-478A-8261-86145DE8A6B4}"/>
    <dgm:cxn modelId="{DBBE381B-F4BE-4B0D-B8F3-FA2ADE375EA1}" srcId="{BD6F4372-4215-4A51-B0A8-1ED69CFBA585}" destId="{4B1DFFDD-1AC0-4FEF-B5EF-662895707BF1}" srcOrd="3" destOrd="0" parTransId="{44D4958D-E583-4920-9DB3-5E7BC5267BEA}" sibTransId="{18725B2C-D1AE-44CA-ADF4-F35FF132CEA0}"/>
    <dgm:cxn modelId="{C820BF60-BBCD-4EA8-8816-9B0ED716CDB5}" type="presOf" srcId="{BD6F4372-4215-4A51-B0A8-1ED69CFBA585}" destId="{9E8DD5B5-C8E7-4E5C-9589-AEBCF7593913}" srcOrd="0" destOrd="0" presId="urn:microsoft.com/office/officeart/2005/8/layout/vList2"/>
    <dgm:cxn modelId="{9B0C506E-03C1-43B0-A7AA-6363A4A5980A}" type="presOf" srcId="{97AC528F-74B8-4307-9898-7CBA6AD2C37C}" destId="{B4D44F09-11FC-4A53-93B3-FC7F75F434A6}" srcOrd="0" destOrd="0" presId="urn:microsoft.com/office/officeart/2005/8/layout/vList2"/>
    <dgm:cxn modelId="{34366F52-6DB0-4C07-A986-91C2963A9C7C}" type="presOf" srcId="{6F58766B-8283-4ACF-BA64-A266B84DF652}" destId="{6A14C509-36AE-4C3C-9B41-FCFA7DB42CB2}" srcOrd="0" destOrd="0" presId="urn:microsoft.com/office/officeart/2005/8/layout/vList2"/>
    <dgm:cxn modelId="{9640247D-40AD-4A56-A4FA-A813EE73DF1F}" srcId="{BD6F4372-4215-4A51-B0A8-1ED69CFBA585}" destId="{1080D3DA-6548-470B-97AA-D22C2C00E8D7}" srcOrd="1" destOrd="0" parTransId="{88CBB247-5EBA-4520-9131-7E19A9B192BC}" sibTransId="{5CF6034F-90C2-4989-98B6-531019A24352}"/>
    <dgm:cxn modelId="{DA341D82-F9CD-493E-9EE1-A6796E245277}" srcId="{BD6F4372-4215-4A51-B0A8-1ED69CFBA585}" destId="{97AC528F-74B8-4307-9898-7CBA6AD2C37C}" srcOrd="4" destOrd="0" parTransId="{805225B4-1FC5-4654-9B5B-52E9123ED95E}" sibTransId="{E683B125-1F96-4C0F-9C4B-A2D0CEBD27B6}"/>
    <dgm:cxn modelId="{33D57A8C-E296-4BD8-9F30-E951A25877C0}" type="presOf" srcId="{8E790354-EECD-47DD-B96A-C2DF6CF87ACC}" destId="{2FCF5C6D-FA37-403F-A78E-043D6402BFA4}" srcOrd="0" destOrd="0" presId="urn:microsoft.com/office/officeart/2005/8/layout/vList2"/>
    <dgm:cxn modelId="{9F080AC0-FE23-4141-BA3E-AA47D36EC008}" type="presOf" srcId="{1080D3DA-6548-470B-97AA-D22C2C00E8D7}" destId="{777DD743-4A89-4D0B-8A97-C557529EA32C}" srcOrd="0" destOrd="0" presId="urn:microsoft.com/office/officeart/2005/8/layout/vList2"/>
    <dgm:cxn modelId="{0DFB64E0-92E8-4F1E-B3B6-BDBA6C9C822B}" type="presOf" srcId="{4B1DFFDD-1AC0-4FEF-B5EF-662895707BF1}" destId="{51E91549-3817-4227-995F-3E935AAAF392}" srcOrd="0" destOrd="0" presId="urn:microsoft.com/office/officeart/2005/8/layout/vList2"/>
    <dgm:cxn modelId="{D9CA40F6-12BF-44AF-ACED-42845378B8F9}" srcId="{BD6F4372-4215-4A51-B0A8-1ED69CFBA585}" destId="{8E790354-EECD-47DD-B96A-C2DF6CF87ACC}" srcOrd="0" destOrd="0" parTransId="{ABA35667-0785-4A9E-B21B-A09296C12443}" sibTransId="{D72161C7-A42D-42BF-A119-0C42B23B0901}"/>
    <dgm:cxn modelId="{95F2CCE6-B700-4524-9D75-5FC32D206293}" type="presParOf" srcId="{9E8DD5B5-C8E7-4E5C-9589-AEBCF7593913}" destId="{2FCF5C6D-FA37-403F-A78E-043D6402BFA4}" srcOrd="0" destOrd="0" presId="urn:microsoft.com/office/officeart/2005/8/layout/vList2"/>
    <dgm:cxn modelId="{48E1D5F4-0666-45C1-9980-69DFB055466F}" type="presParOf" srcId="{9E8DD5B5-C8E7-4E5C-9589-AEBCF7593913}" destId="{89761EE8-8C43-4419-8FBA-3EB102C51A52}" srcOrd="1" destOrd="0" presId="urn:microsoft.com/office/officeart/2005/8/layout/vList2"/>
    <dgm:cxn modelId="{873CBA79-7CC1-42F2-A4C7-7991AC3621C9}" type="presParOf" srcId="{9E8DD5B5-C8E7-4E5C-9589-AEBCF7593913}" destId="{777DD743-4A89-4D0B-8A97-C557529EA32C}" srcOrd="2" destOrd="0" presId="urn:microsoft.com/office/officeart/2005/8/layout/vList2"/>
    <dgm:cxn modelId="{08238CAD-0393-4758-83FC-B4B19242ACBC}" type="presParOf" srcId="{9E8DD5B5-C8E7-4E5C-9589-AEBCF7593913}" destId="{1188575E-0191-48B7-97BE-73397DA862D4}" srcOrd="3" destOrd="0" presId="urn:microsoft.com/office/officeart/2005/8/layout/vList2"/>
    <dgm:cxn modelId="{851A1AF1-589E-46EC-91CE-E72115D23151}" type="presParOf" srcId="{9E8DD5B5-C8E7-4E5C-9589-AEBCF7593913}" destId="{6A14C509-36AE-4C3C-9B41-FCFA7DB42CB2}" srcOrd="4" destOrd="0" presId="urn:microsoft.com/office/officeart/2005/8/layout/vList2"/>
    <dgm:cxn modelId="{A888147E-14D9-4112-9C51-224EF66CC38E}" type="presParOf" srcId="{9E8DD5B5-C8E7-4E5C-9589-AEBCF7593913}" destId="{F704B2C2-1787-4D32-8544-FE0FC5554A56}" srcOrd="5" destOrd="0" presId="urn:microsoft.com/office/officeart/2005/8/layout/vList2"/>
    <dgm:cxn modelId="{8722C19B-C7B7-487C-810E-43A3142DF3FC}" type="presParOf" srcId="{9E8DD5B5-C8E7-4E5C-9589-AEBCF7593913}" destId="{51E91549-3817-4227-995F-3E935AAAF392}" srcOrd="6" destOrd="0" presId="urn:microsoft.com/office/officeart/2005/8/layout/vList2"/>
    <dgm:cxn modelId="{C7DE9DEC-99A9-4CAD-AE44-F7307271441E}" type="presParOf" srcId="{9E8DD5B5-C8E7-4E5C-9589-AEBCF7593913}" destId="{6CD6D3F2-5C9D-47C3-93C6-F391367F828F}" srcOrd="7" destOrd="0" presId="urn:microsoft.com/office/officeart/2005/8/layout/vList2"/>
    <dgm:cxn modelId="{3E814716-A9BA-4B5F-A28B-36D171CCDBDA}" type="presParOf" srcId="{9E8DD5B5-C8E7-4E5C-9589-AEBCF7593913}" destId="{B4D44F09-11FC-4A53-93B3-FC7F75F434A6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D6F4372-4215-4A51-B0A8-1ED69CFBA585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zh-CN" altLang="en-US"/>
        </a:p>
      </dgm:t>
    </dgm:pt>
    <dgm:pt modelId="{8E790354-EECD-47DD-B96A-C2DF6CF87ACC}">
      <dgm:prSet/>
      <dgm:spPr/>
      <dgm:t>
        <a:bodyPr/>
        <a:lstStyle/>
        <a:p>
          <a:r>
            <a:rPr lang="en-US" baseline="0" dirty="0"/>
            <a:t> ENTITY RELATIONSHIP DIAGRAM (ERD)</a:t>
          </a:r>
          <a:endParaRPr lang="zh-CN" dirty="0"/>
        </a:p>
      </dgm:t>
    </dgm:pt>
    <dgm:pt modelId="{ABA35667-0785-4A9E-B21B-A09296C12443}" type="parTrans" cxnId="{D9CA40F6-12BF-44AF-ACED-42845378B8F9}">
      <dgm:prSet/>
      <dgm:spPr/>
      <dgm:t>
        <a:bodyPr/>
        <a:lstStyle/>
        <a:p>
          <a:endParaRPr lang="zh-CN" altLang="en-US"/>
        </a:p>
      </dgm:t>
    </dgm:pt>
    <dgm:pt modelId="{D72161C7-A42D-42BF-A119-0C42B23B0901}" type="sibTrans" cxnId="{D9CA40F6-12BF-44AF-ACED-42845378B8F9}">
      <dgm:prSet/>
      <dgm:spPr/>
      <dgm:t>
        <a:bodyPr/>
        <a:lstStyle/>
        <a:p>
          <a:endParaRPr lang="zh-CN" altLang="en-US"/>
        </a:p>
      </dgm:t>
    </dgm:pt>
    <dgm:pt modelId="{1080D3DA-6548-470B-97AA-D22C2C00E8D7}">
      <dgm:prSet/>
      <dgm:spPr/>
      <dgm:t>
        <a:bodyPr/>
        <a:lstStyle/>
        <a:p>
          <a:r>
            <a:rPr lang="en-US" baseline="0" dirty="0"/>
            <a:t> BASIC QUESTION 1</a:t>
          </a:r>
          <a:endParaRPr lang="zh-CN" dirty="0"/>
        </a:p>
      </dgm:t>
    </dgm:pt>
    <dgm:pt modelId="{88CBB247-5EBA-4520-9131-7E19A9B192BC}" type="parTrans" cxnId="{9640247D-40AD-4A56-A4FA-A813EE73DF1F}">
      <dgm:prSet/>
      <dgm:spPr/>
      <dgm:t>
        <a:bodyPr/>
        <a:lstStyle/>
        <a:p>
          <a:endParaRPr lang="zh-CN" altLang="en-US"/>
        </a:p>
      </dgm:t>
    </dgm:pt>
    <dgm:pt modelId="{5CF6034F-90C2-4989-98B6-531019A24352}" type="sibTrans" cxnId="{9640247D-40AD-4A56-A4FA-A813EE73DF1F}">
      <dgm:prSet/>
      <dgm:spPr/>
      <dgm:t>
        <a:bodyPr/>
        <a:lstStyle/>
        <a:p>
          <a:endParaRPr lang="zh-CN" altLang="en-US"/>
        </a:p>
      </dgm:t>
    </dgm:pt>
    <dgm:pt modelId="{4B1DFFDD-1AC0-4FEF-B5EF-662895707BF1}">
      <dgm:prSet/>
      <dgm:spPr/>
      <dgm:t>
        <a:bodyPr/>
        <a:lstStyle/>
        <a:p>
          <a:r>
            <a:rPr lang="en-US" baseline="0" dirty="0"/>
            <a:t> BASIC QUESTION 2</a:t>
          </a:r>
          <a:endParaRPr lang="zh-CN" dirty="0"/>
        </a:p>
      </dgm:t>
    </dgm:pt>
    <dgm:pt modelId="{44D4958D-E583-4920-9DB3-5E7BC5267BEA}" type="parTrans" cxnId="{DBBE381B-F4BE-4B0D-B8F3-FA2ADE375EA1}">
      <dgm:prSet/>
      <dgm:spPr/>
      <dgm:t>
        <a:bodyPr/>
        <a:lstStyle/>
        <a:p>
          <a:endParaRPr lang="zh-CN" altLang="en-US"/>
        </a:p>
      </dgm:t>
    </dgm:pt>
    <dgm:pt modelId="{18725B2C-D1AE-44CA-ADF4-F35FF132CEA0}" type="sibTrans" cxnId="{DBBE381B-F4BE-4B0D-B8F3-FA2ADE375EA1}">
      <dgm:prSet/>
      <dgm:spPr/>
      <dgm:t>
        <a:bodyPr/>
        <a:lstStyle/>
        <a:p>
          <a:endParaRPr lang="zh-CN" altLang="en-US"/>
        </a:p>
      </dgm:t>
    </dgm:pt>
    <dgm:pt modelId="{6F58766B-8283-4ACF-BA64-A266B84DF652}">
      <dgm:prSet/>
      <dgm:spPr/>
      <dgm:t>
        <a:bodyPr/>
        <a:lstStyle/>
        <a:p>
          <a:r>
            <a:rPr lang="en-US" baseline="0" dirty="0"/>
            <a:t> FURTHER QUESTION</a:t>
          </a:r>
          <a:endParaRPr lang="zh-CN" dirty="0"/>
        </a:p>
      </dgm:t>
    </dgm:pt>
    <dgm:pt modelId="{566D92C8-8B39-4C5E-B386-ABEF91989F9E}" type="parTrans" cxnId="{34CF5216-C723-4C07-9ABE-0285B3F64ACF}">
      <dgm:prSet/>
      <dgm:spPr/>
      <dgm:t>
        <a:bodyPr/>
        <a:lstStyle/>
        <a:p>
          <a:endParaRPr lang="zh-CN" altLang="en-US"/>
        </a:p>
      </dgm:t>
    </dgm:pt>
    <dgm:pt modelId="{CA6FC1B7-82E1-478A-8261-86145DE8A6B4}" type="sibTrans" cxnId="{34CF5216-C723-4C07-9ABE-0285B3F64ACF}">
      <dgm:prSet/>
      <dgm:spPr/>
      <dgm:t>
        <a:bodyPr/>
        <a:lstStyle/>
        <a:p>
          <a:endParaRPr lang="zh-CN" altLang="en-US"/>
        </a:p>
      </dgm:t>
    </dgm:pt>
    <dgm:pt modelId="{97AC528F-74B8-4307-9898-7CBA6AD2C37C}">
      <dgm:prSet/>
      <dgm:spPr/>
      <dgm:t>
        <a:bodyPr/>
        <a:lstStyle/>
        <a:p>
          <a:r>
            <a:rPr lang="en-US" baseline="0" dirty="0"/>
            <a:t> QUERY OPTIMIZATION</a:t>
          </a:r>
          <a:endParaRPr lang="zh-CN" dirty="0"/>
        </a:p>
      </dgm:t>
    </dgm:pt>
    <dgm:pt modelId="{805225B4-1FC5-4654-9B5B-52E9123ED95E}" type="parTrans" cxnId="{DA341D82-F9CD-493E-9EE1-A6796E245277}">
      <dgm:prSet/>
      <dgm:spPr/>
      <dgm:t>
        <a:bodyPr/>
        <a:lstStyle/>
        <a:p>
          <a:endParaRPr lang="zh-CN" altLang="en-US"/>
        </a:p>
      </dgm:t>
    </dgm:pt>
    <dgm:pt modelId="{E683B125-1F96-4C0F-9C4B-A2D0CEBD27B6}" type="sibTrans" cxnId="{DA341D82-F9CD-493E-9EE1-A6796E245277}">
      <dgm:prSet/>
      <dgm:spPr/>
      <dgm:t>
        <a:bodyPr/>
        <a:lstStyle/>
        <a:p>
          <a:endParaRPr lang="zh-CN" altLang="en-US"/>
        </a:p>
      </dgm:t>
    </dgm:pt>
    <dgm:pt modelId="{0E1BE067-0C54-4324-9B9C-350218ACFAEC}">
      <dgm:prSet/>
      <dgm:spPr/>
      <dgm:t>
        <a:bodyPr/>
        <a:lstStyle/>
        <a:p>
          <a:r>
            <a:rPr lang="en-US" baseline="0" dirty="0"/>
            <a:t> GRAPHICAL USER INTERFACE</a:t>
          </a:r>
          <a:endParaRPr lang="zh-CN" dirty="0"/>
        </a:p>
      </dgm:t>
    </dgm:pt>
    <dgm:pt modelId="{996C5B28-A840-437C-94AF-9647CAA18AD5}" type="parTrans" cxnId="{B878547F-F355-43A9-A0A3-43293D7C8A41}">
      <dgm:prSet/>
      <dgm:spPr/>
      <dgm:t>
        <a:bodyPr/>
        <a:lstStyle/>
        <a:p>
          <a:endParaRPr lang="zh-CN" altLang="en-US"/>
        </a:p>
      </dgm:t>
    </dgm:pt>
    <dgm:pt modelId="{3D3ED337-9D55-47EC-9712-673F89FC7FCD}" type="sibTrans" cxnId="{B878547F-F355-43A9-A0A3-43293D7C8A41}">
      <dgm:prSet/>
      <dgm:spPr/>
      <dgm:t>
        <a:bodyPr/>
        <a:lstStyle/>
        <a:p>
          <a:endParaRPr lang="zh-CN" altLang="en-US"/>
        </a:p>
      </dgm:t>
    </dgm:pt>
    <dgm:pt modelId="{9E8DD5B5-C8E7-4E5C-9589-AEBCF7593913}" type="pres">
      <dgm:prSet presAssocID="{BD6F4372-4215-4A51-B0A8-1ED69CFBA585}" presName="linear" presStyleCnt="0">
        <dgm:presLayoutVars>
          <dgm:animLvl val="lvl"/>
          <dgm:resizeHandles val="exact"/>
        </dgm:presLayoutVars>
      </dgm:prSet>
      <dgm:spPr/>
    </dgm:pt>
    <dgm:pt modelId="{2FCF5C6D-FA37-403F-A78E-043D6402BFA4}" type="pres">
      <dgm:prSet presAssocID="{8E790354-EECD-47DD-B96A-C2DF6CF87ACC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89761EE8-8C43-4419-8FBA-3EB102C51A52}" type="pres">
      <dgm:prSet presAssocID="{D72161C7-A42D-42BF-A119-0C42B23B0901}" presName="spacer" presStyleCnt="0"/>
      <dgm:spPr/>
    </dgm:pt>
    <dgm:pt modelId="{777DD743-4A89-4D0B-8A97-C557529EA32C}" type="pres">
      <dgm:prSet presAssocID="{1080D3DA-6548-470B-97AA-D22C2C00E8D7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844F21DE-5984-4321-8607-0409386E6703}" type="pres">
      <dgm:prSet presAssocID="{5CF6034F-90C2-4989-98B6-531019A24352}" presName="spacer" presStyleCnt="0"/>
      <dgm:spPr/>
    </dgm:pt>
    <dgm:pt modelId="{51E91549-3817-4227-995F-3E935AAAF392}" type="pres">
      <dgm:prSet presAssocID="{4B1DFFDD-1AC0-4FEF-B5EF-662895707BF1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6CD6D3F2-5C9D-47C3-93C6-F391367F828F}" type="pres">
      <dgm:prSet presAssocID="{18725B2C-D1AE-44CA-ADF4-F35FF132CEA0}" presName="spacer" presStyleCnt="0"/>
      <dgm:spPr/>
    </dgm:pt>
    <dgm:pt modelId="{6A14C509-36AE-4C3C-9B41-FCFA7DB42CB2}" type="pres">
      <dgm:prSet presAssocID="{6F58766B-8283-4ACF-BA64-A266B84DF652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F704B2C2-1787-4D32-8544-FE0FC5554A56}" type="pres">
      <dgm:prSet presAssocID="{CA6FC1B7-82E1-478A-8261-86145DE8A6B4}" presName="spacer" presStyleCnt="0"/>
      <dgm:spPr/>
    </dgm:pt>
    <dgm:pt modelId="{B4D44F09-11FC-4A53-93B3-FC7F75F434A6}" type="pres">
      <dgm:prSet presAssocID="{97AC528F-74B8-4307-9898-7CBA6AD2C37C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B572BF78-DACE-4637-BC61-F00F9A0BC6E9}" type="pres">
      <dgm:prSet presAssocID="{E683B125-1F96-4C0F-9C4B-A2D0CEBD27B6}" presName="spacer" presStyleCnt="0"/>
      <dgm:spPr/>
    </dgm:pt>
    <dgm:pt modelId="{F36A5AF4-9723-46E6-913D-DF54087AF01A}" type="pres">
      <dgm:prSet presAssocID="{0E1BE067-0C54-4324-9B9C-350218ACFAEC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927FC70D-CF7D-4AF7-82F1-E08E53E717DC}" type="presOf" srcId="{1080D3DA-6548-470B-97AA-D22C2C00E8D7}" destId="{777DD743-4A89-4D0B-8A97-C557529EA32C}" srcOrd="0" destOrd="0" presId="urn:microsoft.com/office/officeart/2005/8/layout/vList2"/>
    <dgm:cxn modelId="{5986C711-C2A4-4EBA-A527-D9332095C447}" type="presOf" srcId="{6F58766B-8283-4ACF-BA64-A266B84DF652}" destId="{6A14C509-36AE-4C3C-9B41-FCFA7DB42CB2}" srcOrd="0" destOrd="0" presId="urn:microsoft.com/office/officeart/2005/8/layout/vList2"/>
    <dgm:cxn modelId="{34CF5216-C723-4C07-9ABE-0285B3F64ACF}" srcId="{BD6F4372-4215-4A51-B0A8-1ED69CFBA585}" destId="{6F58766B-8283-4ACF-BA64-A266B84DF652}" srcOrd="3" destOrd="0" parTransId="{566D92C8-8B39-4C5E-B386-ABEF91989F9E}" sibTransId="{CA6FC1B7-82E1-478A-8261-86145DE8A6B4}"/>
    <dgm:cxn modelId="{DBBE381B-F4BE-4B0D-B8F3-FA2ADE375EA1}" srcId="{BD6F4372-4215-4A51-B0A8-1ED69CFBA585}" destId="{4B1DFFDD-1AC0-4FEF-B5EF-662895707BF1}" srcOrd="2" destOrd="0" parTransId="{44D4958D-E583-4920-9DB3-5E7BC5267BEA}" sibTransId="{18725B2C-D1AE-44CA-ADF4-F35FF132CEA0}"/>
    <dgm:cxn modelId="{EFC7BF3E-CB4A-49EE-95FC-B2DE0F1932BE}" type="presOf" srcId="{4B1DFFDD-1AC0-4FEF-B5EF-662895707BF1}" destId="{51E91549-3817-4227-995F-3E935AAAF392}" srcOrd="0" destOrd="0" presId="urn:microsoft.com/office/officeart/2005/8/layout/vList2"/>
    <dgm:cxn modelId="{C820BF60-BBCD-4EA8-8816-9B0ED716CDB5}" type="presOf" srcId="{BD6F4372-4215-4A51-B0A8-1ED69CFBA585}" destId="{9E8DD5B5-C8E7-4E5C-9589-AEBCF7593913}" srcOrd="0" destOrd="0" presId="urn:microsoft.com/office/officeart/2005/8/layout/vList2"/>
    <dgm:cxn modelId="{0F831A72-BA18-4FF9-B78D-78B80FF4527C}" type="presOf" srcId="{97AC528F-74B8-4307-9898-7CBA6AD2C37C}" destId="{B4D44F09-11FC-4A53-93B3-FC7F75F434A6}" srcOrd="0" destOrd="0" presId="urn:microsoft.com/office/officeart/2005/8/layout/vList2"/>
    <dgm:cxn modelId="{9640247D-40AD-4A56-A4FA-A813EE73DF1F}" srcId="{BD6F4372-4215-4A51-B0A8-1ED69CFBA585}" destId="{1080D3DA-6548-470B-97AA-D22C2C00E8D7}" srcOrd="1" destOrd="0" parTransId="{88CBB247-5EBA-4520-9131-7E19A9B192BC}" sibTransId="{5CF6034F-90C2-4989-98B6-531019A24352}"/>
    <dgm:cxn modelId="{B878547F-F355-43A9-A0A3-43293D7C8A41}" srcId="{BD6F4372-4215-4A51-B0A8-1ED69CFBA585}" destId="{0E1BE067-0C54-4324-9B9C-350218ACFAEC}" srcOrd="5" destOrd="0" parTransId="{996C5B28-A840-437C-94AF-9647CAA18AD5}" sibTransId="{3D3ED337-9D55-47EC-9712-673F89FC7FCD}"/>
    <dgm:cxn modelId="{DA341D82-F9CD-493E-9EE1-A6796E245277}" srcId="{BD6F4372-4215-4A51-B0A8-1ED69CFBA585}" destId="{97AC528F-74B8-4307-9898-7CBA6AD2C37C}" srcOrd="4" destOrd="0" parTransId="{805225B4-1FC5-4654-9B5B-52E9123ED95E}" sibTransId="{E683B125-1F96-4C0F-9C4B-A2D0CEBD27B6}"/>
    <dgm:cxn modelId="{4491B3A8-5AC1-4B38-A398-A6D078C6D5A2}" type="presOf" srcId="{8E790354-EECD-47DD-B96A-C2DF6CF87ACC}" destId="{2FCF5C6D-FA37-403F-A78E-043D6402BFA4}" srcOrd="0" destOrd="0" presId="urn:microsoft.com/office/officeart/2005/8/layout/vList2"/>
    <dgm:cxn modelId="{D9CA40F6-12BF-44AF-ACED-42845378B8F9}" srcId="{BD6F4372-4215-4A51-B0A8-1ED69CFBA585}" destId="{8E790354-EECD-47DD-B96A-C2DF6CF87ACC}" srcOrd="0" destOrd="0" parTransId="{ABA35667-0785-4A9E-B21B-A09296C12443}" sibTransId="{D72161C7-A42D-42BF-A119-0C42B23B0901}"/>
    <dgm:cxn modelId="{476269FB-E38E-4908-976F-67F98CDD1AFD}" type="presOf" srcId="{0E1BE067-0C54-4324-9B9C-350218ACFAEC}" destId="{F36A5AF4-9723-46E6-913D-DF54087AF01A}" srcOrd="0" destOrd="0" presId="urn:microsoft.com/office/officeart/2005/8/layout/vList2"/>
    <dgm:cxn modelId="{D32993E6-54B3-4B8B-B9FF-28972EC6CD6D}" type="presParOf" srcId="{9E8DD5B5-C8E7-4E5C-9589-AEBCF7593913}" destId="{2FCF5C6D-FA37-403F-A78E-043D6402BFA4}" srcOrd="0" destOrd="0" presId="urn:microsoft.com/office/officeart/2005/8/layout/vList2"/>
    <dgm:cxn modelId="{319EEB11-A77F-4281-BAFD-52738ED05EFF}" type="presParOf" srcId="{9E8DD5B5-C8E7-4E5C-9589-AEBCF7593913}" destId="{89761EE8-8C43-4419-8FBA-3EB102C51A52}" srcOrd="1" destOrd="0" presId="urn:microsoft.com/office/officeart/2005/8/layout/vList2"/>
    <dgm:cxn modelId="{38F60388-0935-4175-BC12-8A5FE4E8A638}" type="presParOf" srcId="{9E8DD5B5-C8E7-4E5C-9589-AEBCF7593913}" destId="{777DD743-4A89-4D0B-8A97-C557529EA32C}" srcOrd="2" destOrd="0" presId="urn:microsoft.com/office/officeart/2005/8/layout/vList2"/>
    <dgm:cxn modelId="{388F7B70-4B10-49C0-BFBD-79DE4F005C3E}" type="presParOf" srcId="{9E8DD5B5-C8E7-4E5C-9589-AEBCF7593913}" destId="{844F21DE-5984-4321-8607-0409386E6703}" srcOrd="3" destOrd="0" presId="urn:microsoft.com/office/officeart/2005/8/layout/vList2"/>
    <dgm:cxn modelId="{4FC3D5C2-1F05-4D1F-B010-976E0E6C4E50}" type="presParOf" srcId="{9E8DD5B5-C8E7-4E5C-9589-AEBCF7593913}" destId="{51E91549-3817-4227-995F-3E935AAAF392}" srcOrd="4" destOrd="0" presId="urn:microsoft.com/office/officeart/2005/8/layout/vList2"/>
    <dgm:cxn modelId="{5BE3DA64-FC4B-44C8-B87F-31592AA2D472}" type="presParOf" srcId="{9E8DD5B5-C8E7-4E5C-9589-AEBCF7593913}" destId="{6CD6D3F2-5C9D-47C3-93C6-F391367F828F}" srcOrd="5" destOrd="0" presId="urn:microsoft.com/office/officeart/2005/8/layout/vList2"/>
    <dgm:cxn modelId="{23C50F47-B2FC-4572-8513-8FE26DDEB611}" type="presParOf" srcId="{9E8DD5B5-C8E7-4E5C-9589-AEBCF7593913}" destId="{6A14C509-36AE-4C3C-9B41-FCFA7DB42CB2}" srcOrd="6" destOrd="0" presId="urn:microsoft.com/office/officeart/2005/8/layout/vList2"/>
    <dgm:cxn modelId="{AE6E6245-0493-44A1-8181-A59390BB5DF8}" type="presParOf" srcId="{9E8DD5B5-C8E7-4E5C-9589-AEBCF7593913}" destId="{F704B2C2-1787-4D32-8544-FE0FC5554A56}" srcOrd="7" destOrd="0" presId="urn:microsoft.com/office/officeart/2005/8/layout/vList2"/>
    <dgm:cxn modelId="{993BF448-D244-44C9-8A55-0D63A524F26B}" type="presParOf" srcId="{9E8DD5B5-C8E7-4E5C-9589-AEBCF7593913}" destId="{B4D44F09-11FC-4A53-93B3-FC7F75F434A6}" srcOrd="8" destOrd="0" presId="urn:microsoft.com/office/officeart/2005/8/layout/vList2"/>
    <dgm:cxn modelId="{69732F87-EFAC-43EA-91DC-09754762B06F}" type="presParOf" srcId="{9E8DD5B5-C8E7-4E5C-9589-AEBCF7593913}" destId="{B572BF78-DACE-4637-BC61-F00F9A0BC6E9}" srcOrd="9" destOrd="0" presId="urn:microsoft.com/office/officeart/2005/8/layout/vList2"/>
    <dgm:cxn modelId="{F6A50A3B-7275-4DEE-A9B5-C01E8199D668}" type="presParOf" srcId="{9E8DD5B5-C8E7-4E5C-9589-AEBCF7593913}" destId="{F36A5AF4-9723-46E6-913D-DF54087AF01A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CF5C6D-FA37-403F-A78E-043D6402BFA4}">
      <dsp:nvSpPr>
        <dsp:cNvPr id="0" name=""/>
        <dsp:cNvSpPr/>
      </dsp:nvSpPr>
      <dsp:spPr>
        <a:xfrm>
          <a:off x="0" y="23391"/>
          <a:ext cx="10904865" cy="8652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900" kern="1200" baseline="0" dirty="0"/>
            <a:t>1. Project Background</a:t>
          </a:r>
          <a:endParaRPr lang="zh-CN" sz="2900" kern="1200" dirty="0"/>
        </a:p>
      </dsp:txBody>
      <dsp:txXfrm>
        <a:off x="42236" y="65627"/>
        <a:ext cx="10820393" cy="780743"/>
      </dsp:txXfrm>
    </dsp:sp>
    <dsp:sp modelId="{777DD743-4A89-4D0B-8A97-C557529EA32C}">
      <dsp:nvSpPr>
        <dsp:cNvPr id="0" name=""/>
        <dsp:cNvSpPr/>
      </dsp:nvSpPr>
      <dsp:spPr>
        <a:xfrm>
          <a:off x="0" y="972126"/>
          <a:ext cx="10904865" cy="8652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baseline="0" dirty="0"/>
            <a:t>2. Objectives</a:t>
          </a:r>
          <a:endParaRPr lang="zh-CN" sz="2900" kern="1200" dirty="0"/>
        </a:p>
      </dsp:txBody>
      <dsp:txXfrm>
        <a:off x="42236" y="1014362"/>
        <a:ext cx="10820393" cy="780743"/>
      </dsp:txXfrm>
    </dsp:sp>
    <dsp:sp modelId="{6A14C509-36AE-4C3C-9B41-FCFA7DB42CB2}">
      <dsp:nvSpPr>
        <dsp:cNvPr id="0" name=""/>
        <dsp:cNvSpPr/>
      </dsp:nvSpPr>
      <dsp:spPr>
        <a:xfrm>
          <a:off x="0" y="1920861"/>
          <a:ext cx="10904865" cy="8652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baseline="0" dirty="0"/>
            <a:t>3. Further Work</a:t>
          </a:r>
          <a:endParaRPr lang="zh-CN" sz="2900" kern="1200" dirty="0"/>
        </a:p>
      </dsp:txBody>
      <dsp:txXfrm>
        <a:off x="42236" y="1963097"/>
        <a:ext cx="10820393" cy="780743"/>
      </dsp:txXfrm>
    </dsp:sp>
    <dsp:sp modelId="{51E91549-3817-4227-995F-3E935AAAF392}">
      <dsp:nvSpPr>
        <dsp:cNvPr id="0" name=""/>
        <dsp:cNvSpPr/>
      </dsp:nvSpPr>
      <dsp:spPr>
        <a:xfrm>
          <a:off x="0" y="2869596"/>
          <a:ext cx="10904865" cy="8652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baseline="0" dirty="0"/>
            <a:t>4. Performance Evaluation</a:t>
          </a:r>
          <a:endParaRPr lang="zh-CN" sz="2900" kern="1200" dirty="0"/>
        </a:p>
      </dsp:txBody>
      <dsp:txXfrm>
        <a:off x="42236" y="2911832"/>
        <a:ext cx="10820393" cy="780743"/>
      </dsp:txXfrm>
    </dsp:sp>
    <dsp:sp modelId="{B4D44F09-11FC-4A53-93B3-FC7F75F434A6}">
      <dsp:nvSpPr>
        <dsp:cNvPr id="0" name=""/>
        <dsp:cNvSpPr/>
      </dsp:nvSpPr>
      <dsp:spPr>
        <a:xfrm>
          <a:off x="0" y="3818331"/>
          <a:ext cx="10904865" cy="8652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baseline="0" dirty="0"/>
            <a:t>5. Work Assignments and Contribution</a:t>
          </a:r>
          <a:endParaRPr lang="zh-CN" sz="2900" kern="1200" dirty="0"/>
        </a:p>
      </dsp:txBody>
      <dsp:txXfrm>
        <a:off x="42236" y="3860567"/>
        <a:ext cx="10820393" cy="7807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CF5C6D-FA37-403F-A78E-043D6402BFA4}">
      <dsp:nvSpPr>
        <dsp:cNvPr id="0" name=""/>
        <dsp:cNvSpPr/>
      </dsp:nvSpPr>
      <dsp:spPr>
        <a:xfrm>
          <a:off x="0" y="32549"/>
          <a:ext cx="10904865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/>
            <a:t> ENTITY RELATIONSHIP DIAGRAM (ERD)</a:t>
          </a:r>
          <a:endParaRPr lang="zh-CN" sz="2400" kern="1200" dirty="0"/>
        </a:p>
      </dsp:txBody>
      <dsp:txXfrm>
        <a:off x="34954" y="67503"/>
        <a:ext cx="10834957" cy="646132"/>
      </dsp:txXfrm>
    </dsp:sp>
    <dsp:sp modelId="{777DD743-4A89-4D0B-8A97-C557529EA32C}">
      <dsp:nvSpPr>
        <dsp:cNvPr id="0" name=""/>
        <dsp:cNvSpPr/>
      </dsp:nvSpPr>
      <dsp:spPr>
        <a:xfrm>
          <a:off x="0" y="817709"/>
          <a:ext cx="10904865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/>
            <a:t> BASIC QUESTION 1</a:t>
          </a:r>
          <a:endParaRPr lang="zh-CN" sz="2400" kern="1200" dirty="0"/>
        </a:p>
      </dsp:txBody>
      <dsp:txXfrm>
        <a:off x="34954" y="852663"/>
        <a:ext cx="10834957" cy="646132"/>
      </dsp:txXfrm>
    </dsp:sp>
    <dsp:sp modelId="{51E91549-3817-4227-995F-3E935AAAF392}">
      <dsp:nvSpPr>
        <dsp:cNvPr id="0" name=""/>
        <dsp:cNvSpPr/>
      </dsp:nvSpPr>
      <dsp:spPr>
        <a:xfrm>
          <a:off x="0" y="1602869"/>
          <a:ext cx="10904865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/>
            <a:t> BASIC QUESTION 2</a:t>
          </a:r>
          <a:endParaRPr lang="zh-CN" sz="2400" kern="1200" dirty="0"/>
        </a:p>
      </dsp:txBody>
      <dsp:txXfrm>
        <a:off x="34954" y="1637823"/>
        <a:ext cx="10834957" cy="646132"/>
      </dsp:txXfrm>
    </dsp:sp>
    <dsp:sp modelId="{6A14C509-36AE-4C3C-9B41-FCFA7DB42CB2}">
      <dsp:nvSpPr>
        <dsp:cNvPr id="0" name=""/>
        <dsp:cNvSpPr/>
      </dsp:nvSpPr>
      <dsp:spPr>
        <a:xfrm>
          <a:off x="0" y="2388029"/>
          <a:ext cx="10904865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/>
            <a:t> FURTHER QUESTION</a:t>
          </a:r>
          <a:endParaRPr lang="zh-CN" sz="2400" kern="1200" dirty="0"/>
        </a:p>
      </dsp:txBody>
      <dsp:txXfrm>
        <a:off x="34954" y="2422983"/>
        <a:ext cx="10834957" cy="646132"/>
      </dsp:txXfrm>
    </dsp:sp>
    <dsp:sp modelId="{B4D44F09-11FC-4A53-93B3-FC7F75F434A6}">
      <dsp:nvSpPr>
        <dsp:cNvPr id="0" name=""/>
        <dsp:cNvSpPr/>
      </dsp:nvSpPr>
      <dsp:spPr>
        <a:xfrm>
          <a:off x="0" y="3173189"/>
          <a:ext cx="10904865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/>
            <a:t> QUERY OPTIMIZATION</a:t>
          </a:r>
          <a:endParaRPr lang="zh-CN" sz="2400" kern="1200" dirty="0"/>
        </a:p>
      </dsp:txBody>
      <dsp:txXfrm>
        <a:off x="34954" y="3208143"/>
        <a:ext cx="10834957" cy="646132"/>
      </dsp:txXfrm>
    </dsp:sp>
    <dsp:sp modelId="{F36A5AF4-9723-46E6-913D-DF54087AF01A}">
      <dsp:nvSpPr>
        <dsp:cNvPr id="0" name=""/>
        <dsp:cNvSpPr/>
      </dsp:nvSpPr>
      <dsp:spPr>
        <a:xfrm>
          <a:off x="0" y="3958349"/>
          <a:ext cx="10904865" cy="71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/>
            <a:t> GRAPHICAL USER INTERFACE</a:t>
          </a:r>
          <a:endParaRPr lang="zh-CN" sz="2400" kern="1200" dirty="0"/>
        </a:p>
      </dsp:txBody>
      <dsp:txXfrm>
        <a:off x="34954" y="3993303"/>
        <a:ext cx="10834957" cy="6461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E69A474-9C4A-439C-A6F5-E9BE9F1BBA91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2020/12/3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F56DDB4-5354-4248-8F88-47D23400AF9F}" type="datetime1">
              <a:rPr lang="zh-CN" altLang="en-US" smtClean="0"/>
              <a:t>2020/12/3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40F2921-3A0F-4EA1-B6B6-C59461D690B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76DFF1C-FCB9-4D7E-A416-5F3285BFC0E4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066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7457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6837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8741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5943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977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D79765-97A5-4B20-AD61-CAC6B646793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9D82CF8-1F62-4F30-AB6E-6641A25A3A45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3214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6588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3572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86820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D79765-97A5-4B20-AD61-CAC6B646793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9D82CF8-1F62-4F30-AB6E-6641A25A3A45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732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3E277D-4D1F-4121-ACD2-1F71873A36A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E32701F-B067-477A-AED9-40A9C21290E3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0756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90F230-204F-46BB-A022-0687FCB8DD1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485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4819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4427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5265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90F230-204F-46BB-A022-0687FCB8DD1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6415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022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6355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D79765-97A5-4B20-AD61-CAC6B646793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9D82CF8-1F62-4F30-AB6E-6641A25A3A45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47741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90F230-204F-46BB-A022-0687FCB8DD1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05724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8CE219B-2874-4964-BC5B-D87B997ADD8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09B1B4F-84A4-45C7-BFD7-49D95E29E427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82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90F230-204F-46BB-A022-0687FCB8DD1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71529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59431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90F230-204F-46BB-A022-0687FCB8DD1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427808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3E277D-4D1F-4121-ACD2-1F71873A36A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E32701F-B067-477A-AED9-40A9C21290E3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1240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154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5484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90F230-204F-46BB-A022-0687FCB8DD1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9677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0882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463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A9398-18BA-4CCD-A385-2542B42A64A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712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4CC33A90-B87E-634E-AF2A-F4C3C8923FED}"/>
              </a:ext>
            </a:extLst>
          </p:cNvPr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长方形 12">
            <a:extLst>
              <a:ext uri="{FF2B5EF4-FFF2-40B4-BE49-F238E27FC236}">
                <a16:creationId xmlns:a16="http://schemas.microsoft.com/office/drawing/2014/main" id="{41147E0E-4AE4-D149-A315-F2528623D5EA}"/>
              </a:ext>
            </a:extLst>
          </p:cNvPr>
          <p:cNvSpPr/>
          <p:nvPr userDrawn="1"/>
        </p:nvSpPr>
        <p:spPr>
          <a:xfrm>
            <a:off x="763425" y="2818150"/>
            <a:ext cx="6207001" cy="25718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8430" y="3277472"/>
            <a:ext cx="5651293" cy="1086304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 algn="l">
              <a:defRPr sz="8800" b="1" i="0" spc="150" baseline="0">
                <a:solidFill>
                  <a:schemeClr val="accent3">
                    <a:lumMod val="9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noProof="0"/>
              <a:t>标题</a:t>
            </a:r>
          </a:p>
        </p:txBody>
      </p:sp>
      <p:sp>
        <p:nvSpPr>
          <p:cNvPr id="11" name="图片占位符 10">
            <a:extLst>
              <a:ext uri="{FF2B5EF4-FFF2-40B4-BE49-F238E27FC236}">
                <a16:creationId xmlns:a16="http://schemas.microsoft.com/office/drawing/2014/main" id="{C8F278E7-697F-D34E-BB55-5D254AF87F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23125" y="0"/>
            <a:ext cx="6268875" cy="6858000"/>
          </a:xfrm>
          <a:custGeom>
            <a:avLst/>
            <a:gdLst>
              <a:gd name="connsiteX0" fmla="*/ 0 w 6268875"/>
              <a:gd name="connsiteY0" fmla="*/ 0 h 6858000"/>
              <a:gd name="connsiteX1" fmla="*/ 6268875 w 6268875"/>
              <a:gd name="connsiteY1" fmla="*/ 0 h 6858000"/>
              <a:gd name="connsiteX2" fmla="*/ 6268875 w 6268875"/>
              <a:gd name="connsiteY2" fmla="*/ 6858000 h 6858000"/>
              <a:gd name="connsiteX3" fmla="*/ 0 w 6268875"/>
              <a:gd name="connsiteY3" fmla="*/ 6858000 h 6858000"/>
              <a:gd name="connsiteX4" fmla="*/ 0 w 6268875"/>
              <a:gd name="connsiteY4" fmla="*/ 5389964 h 6858000"/>
              <a:gd name="connsiteX5" fmla="*/ 1047301 w 6268875"/>
              <a:gd name="connsiteY5" fmla="*/ 5389964 h 6858000"/>
              <a:gd name="connsiteX6" fmla="*/ 1047301 w 6268875"/>
              <a:gd name="connsiteY6" fmla="*/ 2814404 h 6858000"/>
              <a:gd name="connsiteX7" fmla="*/ 0 w 6268875"/>
              <a:gd name="connsiteY7" fmla="*/ 28144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68875" h="6858000">
                <a:moveTo>
                  <a:pt x="0" y="0"/>
                </a:moveTo>
                <a:lnTo>
                  <a:pt x="6268875" y="0"/>
                </a:lnTo>
                <a:lnTo>
                  <a:pt x="6268875" y="6858000"/>
                </a:lnTo>
                <a:lnTo>
                  <a:pt x="0" y="6858000"/>
                </a:lnTo>
                <a:lnTo>
                  <a:pt x="0" y="5389964"/>
                </a:lnTo>
                <a:lnTo>
                  <a:pt x="1047301" y="5389964"/>
                </a:lnTo>
                <a:lnTo>
                  <a:pt x="1047301" y="2814404"/>
                </a:lnTo>
                <a:lnTo>
                  <a:pt x="0" y="281440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>
            <a:no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ED2629F-DD57-45EB-A64D-AF459A802B6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30" y="4450080"/>
            <a:ext cx="5651294" cy="607103"/>
          </a:xfrm>
        </p:spPr>
        <p:txBody>
          <a:bodyPr rtlCol="0" anchor="ctr">
            <a:normAutofit/>
          </a:bodyPr>
          <a:lstStyle>
            <a:lvl1pPr marL="0" indent="0">
              <a:buNone/>
              <a:defRPr sz="2400" b="0" cap="all" spc="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noProof="0"/>
              <a:t>副标题</a:t>
            </a:r>
          </a:p>
        </p:txBody>
      </p:sp>
    </p:spTree>
    <p:extLst>
      <p:ext uri="{BB962C8B-B14F-4D97-AF65-F5344CB8AC3E}">
        <p14:creationId xmlns:p14="http://schemas.microsoft.com/office/powerpoint/2010/main" val="890117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长方形 4">
            <a:extLst>
              <a:ext uri="{FF2B5EF4-FFF2-40B4-BE49-F238E27FC236}">
                <a16:creationId xmlns:a16="http://schemas.microsoft.com/office/drawing/2014/main" id="{F9B59AC0-ACCA-0548-A037-BC61068B8FE2}"/>
              </a:ext>
            </a:extLst>
          </p:cNvPr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长方形 5">
            <a:extLst>
              <a:ext uri="{FF2B5EF4-FFF2-40B4-BE49-F238E27FC236}">
                <a16:creationId xmlns:a16="http://schemas.microsoft.com/office/drawing/2014/main" id="{2A57C152-0331-B74F-81FE-04A927A72C7B}"/>
              </a:ext>
            </a:extLst>
          </p:cNvPr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5FDDD9A4-1691-5D47-9605-21650E221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sp>
        <p:nvSpPr>
          <p:cNvPr id="13" name="页脚占位符 12">
            <a:extLst>
              <a:ext uri="{FF2B5EF4-FFF2-40B4-BE49-F238E27FC236}">
                <a16:creationId xmlns:a16="http://schemas.microsoft.com/office/drawing/2014/main" id="{B3AAAAF7-05B9-4CD1-AB96-49BDA5C87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9247" y="6356350"/>
            <a:ext cx="7514153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663163FE-7A47-48F5-985E-52E1FC39A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11711" y="6356349"/>
            <a:ext cx="532140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内容占位符 15">
            <a:extLst>
              <a:ext uri="{FF2B5EF4-FFF2-40B4-BE49-F238E27FC236}">
                <a16:creationId xmlns:a16="http://schemas.microsoft.com/office/drawing/2014/main" id="{FDE5BD82-54F0-40F0-8673-34432C04A3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86" y="1470025"/>
            <a:ext cx="10904865" cy="4706938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000720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长方形 5">
            <a:extLst>
              <a:ext uri="{FF2B5EF4-FFF2-40B4-BE49-F238E27FC236}">
                <a16:creationId xmlns:a16="http://schemas.microsoft.com/office/drawing/2014/main" id="{987C56A2-F952-8343-A875-78793BA51A34}"/>
              </a:ext>
            </a:extLst>
          </p:cNvPr>
          <p:cNvSpPr/>
          <p:nvPr userDrawn="1"/>
        </p:nvSpPr>
        <p:spPr>
          <a:xfrm>
            <a:off x="0" y="5871694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长方形 6">
            <a:extLst>
              <a:ext uri="{FF2B5EF4-FFF2-40B4-BE49-F238E27FC236}">
                <a16:creationId xmlns:a16="http://schemas.microsoft.com/office/drawing/2014/main" id="{81BB3689-72F8-2345-BF30-38C81BDD487E}"/>
              </a:ext>
            </a:extLst>
          </p:cNvPr>
          <p:cNvSpPr/>
          <p:nvPr userDrawn="1"/>
        </p:nvSpPr>
        <p:spPr>
          <a:xfrm>
            <a:off x="4921026" y="0"/>
            <a:ext cx="718969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3659" y="6356350"/>
            <a:ext cx="4490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656FB1BA-653F-254C-9C39-2A5BDD763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1117" y="681037"/>
            <a:ext cx="4791637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sp>
        <p:nvSpPr>
          <p:cNvPr id="12" name="图片占位符 10">
            <a:extLst>
              <a:ext uri="{FF2B5EF4-FFF2-40B4-BE49-F238E27FC236}">
                <a16:creationId xmlns:a16="http://schemas.microsoft.com/office/drawing/2014/main" id="{CB2BF900-EE78-604F-A9A8-83394228A6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2925" y="571500"/>
            <a:ext cx="5553075" cy="5715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1ABA8C-1BE3-46E4-80B3-44A791B60E0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42925" y="6356350"/>
            <a:ext cx="7315200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B2692E44-7FE3-4F90-97B5-E996A2DCEA8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761117" y="1265238"/>
            <a:ext cx="4791637" cy="49117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96706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长方形 15">
            <a:extLst>
              <a:ext uri="{FF2B5EF4-FFF2-40B4-BE49-F238E27FC236}">
                <a16:creationId xmlns:a16="http://schemas.microsoft.com/office/drawing/2014/main" id="{F2F96941-79C9-A34B-8AB5-C167A4D72D51}"/>
              </a:ext>
            </a:extLst>
          </p:cNvPr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18A28A8-5C75-FC4B-9A28-8F343DF4B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长方形 5">
            <a:extLst>
              <a:ext uri="{FF2B5EF4-FFF2-40B4-BE49-F238E27FC236}">
                <a16:creationId xmlns:a16="http://schemas.microsoft.com/office/drawing/2014/main" id="{2A57C152-0331-B74F-81FE-04A927A72C7B}"/>
              </a:ext>
            </a:extLst>
          </p:cNvPr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5FDDD9A4-1691-5D47-9605-21650E221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sp>
        <p:nvSpPr>
          <p:cNvPr id="10" name="文本占位符 2">
            <a:extLst>
              <a:ext uri="{FF2B5EF4-FFF2-40B4-BE49-F238E27FC236}">
                <a16:creationId xmlns:a16="http://schemas.microsoft.com/office/drawing/2014/main" id="{62F811A9-08B1-C746-B30D-69D7B4A6C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3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54F0B191-C947-1640-8AD2-EEEAA1ED57C9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501205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3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E8B92D52-6B55-2C4B-95E4-CE89611E590B}"/>
              </a:ext>
            </a:extLst>
          </p:cNvPr>
          <p:cNvCxnSpPr>
            <a:cxnSpLocks/>
          </p:cNvCxnSpPr>
          <p:nvPr userDrawn="1"/>
        </p:nvCxnSpPr>
        <p:spPr>
          <a:xfrm>
            <a:off x="6167716" y="1613647"/>
            <a:ext cx="0" cy="4904068"/>
          </a:xfrm>
          <a:prstGeom prst="line">
            <a:avLst/>
          </a:prstGeom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B2E17E1D-5E9C-4782-A550-1FA7C170295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2894471"/>
            <a:ext cx="5041900" cy="309357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5" name="内容占位符 6">
            <a:extLst>
              <a:ext uri="{FF2B5EF4-FFF2-40B4-BE49-F238E27FC236}">
                <a16:creationId xmlns:a16="http://schemas.microsoft.com/office/drawing/2014/main" id="{9AE8FA97-2778-4811-810F-CA386FE3C23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501205" y="2894471"/>
            <a:ext cx="5041900" cy="309357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656403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14A22209-F6F4-814A-9719-87CDCD23C55F}"/>
              </a:ext>
            </a:extLst>
          </p:cNvPr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1817374-D7A2-2F4D-91C6-E24955F0018B}"/>
              </a:ext>
            </a:extLst>
          </p:cNvPr>
          <p:cNvSpPr/>
          <p:nvPr userDrawn="1"/>
        </p:nvSpPr>
        <p:spPr>
          <a:xfrm>
            <a:off x="5951621" y="1803214"/>
            <a:ext cx="6240379" cy="32528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9FBA462-7E60-BA4E-9A1E-3B5E69DACB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F7E77FB-0806-4C98-8186-4A8C4DDBA0D7}" type="datetime1">
              <a:rPr lang="zh-CN" altLang="en-US" smtClean="0"/>
              <a:t>2020/12/3</a:t>
            </a:fld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656FB1BA-653F-254C-9C39-2A5BDD763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4545" y="2028031"/>
            <a:ext cx="5058209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sp>
        <p:nvSpPr>
          <p:cNvPr id="13" name="图片占位符 10">
            <a:extLst>
              <a:ext uri="{FF2B5EF4-FFF2-40B4-BE49-F238E27FC236}">
                <a16:creationId xmlns:a16="http://schemas.microsoft.com/office/drawing/2014/main" id="{AD5E91DA-7D30-8C45-9BE7-5F82AA824B1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2925" y="0"/>
            <a:ext cx="5408696" cy="6858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4B3A0EA-D5DD-4E60-90A9-6338842407F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94463" y="2611438"/>
            <a:ext cx="5058209" cy="216535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015007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accent4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18A28A8-5C75-FC4B-9A28-8F343DF4B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FD5A6F-AE17-4E4C-9567-DB3B0285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7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B9EAC25-66D1-1245-97FD-3B5840132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2069B3-0468-584A-914E-91C8C91C7F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7A988C-554B-E64F-A698-DE3EF9CA07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8157E6-BBF7-AB4A-B5DD-B39A65C17B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4706" y="6356350"/>
            <a:ext cx="4490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8" r:id="rId2"/>
    <p:sldLayoutId id="2147483661" r:id="rId3"/>
    <p:sldLayoutId id="2147483690" r:id="rId4"/>
    <p:sldLayoutId id="2147483692" r:id="rId5"/>
    <p:sldLayoutId id="2147483655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>
            <a:extLst>
              <a:ext uri="{FF2B5EF4-FFF2-40B4-BE49-F238E27FC236}">
                <a16:creationId xmlns:a16="http://schemas.microsoft.com/office/drawing/2014/main" id="{802AA36A-8685-4D91-92E4-CBC45883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216" y="1808773"/>
            <a:ext cx="5651293" cy="1086304"/>
          </a:xfrm>
        </p:spPr>
        <p:txBody>
          <a:bodyPr rtlCol="0"/>
          <a:lstStyle/>
          <a:p>
            <a:pPr rtl="0"/>
            <a:r>
              <a:rPr lang="en-US" altLang="zh-CN" sz="4000" dirty="0">
                <a:solidFill>
                  <a:schemeClr val="accent3">
                    <a:lumMod val="50000"/>
                  </a:schemeClr>
                </a:solidFill>
              </a:rPr>
              <a:t>ERG3010 PROJEKT</a:t>
            </a:r>
            <a:endParaRPr lang="zh-cn" sz="40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FF1EEC5C-B452-49AC-85CC-33670A64C47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7943" y="2895077"/>
            <a:ext cx="5871449" cy="242586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sz="1800" dirty="0"/>
              <a:t>118010220 HAOTIAN MA (</a:t>
            </a:r>
            <a:r>
              <a:rPr lang="zh-CN" altLang="en-US" sz="1800" dirty="0"/>
              <a:t>马浩天</a:t>
            </a:r>
            <a:r>
              <a:rPr lang="en-US" altLang="zh-CN" sz="1800" dirty="0"/>
              <a:t>)</a:t>
            </a:r>
          </a:p>
          <a:p>
            <a:pPr rtl="0"/>
            <a:r>
              <a:rPr lang="en-US" altLang="zh-CN" sz="1800" dirty="0"/>
              <a:t>118010224 YU MAO (</a:t>
            </a:r>
            <a:r>
              <a:rPr lang="zh-CN" altLang="en-US" sz="1800" dirty="0"/>
              <a:t>毛宇</a:t>
            </a:r>
            <a:r>
              <a:rPr lang="en-US" altLang="zh-CN" sz="1800" dirty="0"/>
              <a:t>)</a:t>
            </a:r>
          </a:p>
          <a:p>
            <a:pPr rtl="0"/>
            <a:r>
              <a:rPr lang="en-US" altLang="zh-CN" sz="1800" dirty="0"/>
              <a:t>118010335 Wei WU (</a:t>
            </a:r>
            <a:r>
              <a:rPr lang="zh-CN" altLang="en-US" sz="1800" dirty="0"/>
              <a:t>吴畏</a:t>
            </a:r>
            <a:r>
              <a:rPr lang="en-US" altLang="zh-CN" sz="1800" dirty="0"/>
              <a:t>)</a:t>
            </a:r>
          </a:p>
          <a:p>
            <a:pPr rtl="0"/>
            <a:r>
              <a:rPr lang="en-US" altLang="zh-CN" sz="1800" dirty="0"/>
              <a:t>118010416 SHIQI Zhang (</a:t>
            </a:r>
            <a:r>
              <a:rPr lang="zh-CN" altLang="en-US" sz="1800" dirty="0"/>
              <a:t>张诗琪</a:t>
            </a:r>
            <a:r>
              <a:rPr lang="en-US" altLang="zh-CN" sz="1800" dirty="0"/>
              <a:t>)</a:t>
            </a:r>
          </a:p>
        </p:txBody>
      </p:sp>
      <p:pic>
        <p:nvPicPr>
          <p:cNvPr id="14" name="图片占位符 13">
            <a:extLst>
              <a:ext uri="{FF2B5EF4-FFF2-40B4-BE49-F238E27FC236}">
                <a16:creationId xmlns:a16="http://schemas.microsoft.com/office/drawing/2014/main" id="{70828D55-E5B7-4204-A505-95D223FDCE3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7660" r="24134"/>
          <a:stretch/>
        </p:blipFill>
        <p:spPr>
          <a:xfrm>
            <a:off x="5923125" y="0"/>
            <a:ext cx="6268875" cy="6858000"/>
          </a:xfrm>
        </p:spPr>
      </p:pic>
    </p:spTree>
    <p:extLst>
      <p:ext uri="{BB962C8B-B14F-4D97-AF65-F5344CB8AC3E}">
        <p14:creationId xmlns:p14="http://schemas.microsoft.com/office/powerpoint/2010/main" val="17712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ENTITY RELATIONSHIP DIAGRAM (ERD)</a:t>
            </a:r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A67D0782-AC3D-415E-A78D-81328D4AC1C3}"/>
              </a:ext>
            </a:extLst>
          </p:cNvPr>
          <p:cNvSpPr txBox="1">
            <a:spLocks/>
          </p:cNvSpPr>
          <p:nvPr/>
        </p:nvSpPr>
        <p:spPr>
          <a:xfrm>
            <a:off x="275447" y="1118040"/>
            <a:ext cx="6724793" cy="13106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Query codes to set up the tables:</a:t>
            </a: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>
            <a:extLst>
              <a:ext uri="{FF2B5EF4-FFF2-40B4-BE49-F238E27FC236}">
                <a16:creationId xmlns:a16="http://schemas.microsoft.com/office/drawing/2014/main" id="{05C8045C-8263-449A-8763-2E690D58ACD7}"/>
              </a:ext>
            </a:extLst>
          </p:cNvPr>
          <p:cNvSpPr txBox="1">
            <a:spLocks/>
          </p:cNvSpPr>
          <p:nvPr/>
        </p:nvSpPr>
        <p:spPr>
          <a:xfrm>
            <a:off x="5389812" y="2138681"/>
            <a:ext cx="6430153" cy="37541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create a table called “</a:t>
            </a:r>
            <a:r>
              <a:rPr lang="en-US" altLang="zh-CN" sz="2400" b="1" spc="150" dirty="0" err="1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rawdata</a:t>
            </a: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 to hold the information of the raw </a:t>
            </a:r>
            <a:r>
              <a:rPr lang="en-US" altLang="zh-CN" dirty="0">
                <a:solidFill>
                  <a:srgbClr val="292C48"/>
                </a:solidFill>
              </a:rPr>
              <a:t>data in the “</a:t>
            </a:r>
            <a:r>
              <a:rPr lang="en-US" altLang="zh-CN" dirty="0">
                <a:solidFill>
                  <a:srgbClr val="FF0000"/>
                </a:solidFill>
              </a:rPr>
              <a:t>rawdata-usbridges-csv-2016-utf8.csv</a:t>
            </a:r>
            <a:r>
              <a:rPr lang="en-US" altLang="zh-CN" dirty="0">
                <a:solidFill>
                  <a:srgbClr val="292C48"/>
                </a:solidFill>
              </a:rPr>
              <a:t>” which is the processed data from the original csv file</a:t>
            </a: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EE22A8B-880D-4AC3-BD5D-9101E7451C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414"/>
          <a:stretch/>
        </p:blipFill>
        <p:spPr>
          <a:xfrm>
            <a:off x="585327" y="1943347"/>
            <a:ext cx="4494605" cy="4431213"/>
          </a:xfrm>
          <a:prstGeom prst="rect">
            <a:avLst/>
          </a:prstGeom>
        </p:spPr>
      </p:pic>
      <p:sp>
        <p:nvSpPr>
          <p:cNvPr id="8" name="标题 2">
            <a:extLst>
              <a:ext uri="{FF2B5EF4-FFF2-40B4-BE49-F238E27FC236}">
                <a16:creationId xmlns:a16="http://schemas.microsoft.com/office/drawing/2014/main" id="{E7F9DE08-C9A0-4266-A217-9BBA07B78A0C}"/>
              </a:ext>
            </a:extLst>
          </p:cNvPr>
          <p:cNvSpPr txBox="1">
            <a:spLocks/>
          </p:cNvSpPr>
          <p:nvPr/>
        </p:nvSpPr>
        <p:spPr>
          <a:xfrm>
            <a:off x="1636324" y="6248400"/>
            <a:ext cx="2392610" cy="513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6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Step1_Import.sql</a:t>
            </a:r>
          </a:p>
        </p:txBody>
      </p:sp>
    </p:spTree>
    <p:extLst>
      <p:ext uri="{BB962C8B-B14F-4D97-AF65-F5344CB8AC3E}">
        <p14:creationId xmlns:p14="http://schemas.microsoft.com/office/powerpoint/2010/main" val="3756155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ENTITY RELATIONSHIP DIAGRAM (ERD)</a:t>
            </a:r>
          </a:p>
        </p:txBody>
      </p:sp>
      <p:sp>
        <p:nvSpPr>
          <p:cNvPr id="6" name="标题 2">
            <a:extLst>
              <a:ext uri="{FF2B5EF4-FFF2-40B4-BE49-F238E27FC236}">
                <a16:creationId xmlns:a16="http://schemas.microsoft.com/office/drawing/2014/main" id="{05C8045C-8263-449A-8763-2E690D58ACD7}"/>
              </a:ext>
            </a:extLst>
          </p:cNvPr>
          <p:cNvSpPr txBox="1">
            <a:spLocks/>
          </p:cNvSpPr>
          <p:nvPr/>
        </p:nvSpPr>
        <p:spPr>
          <a:xfrm>
            <a:off x="4753053" y="2189481"/>
            <a:ext cx="6361987" cy="19049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2.Construct all the tables </a:t>
            </a:r>
            <a:r>
              <a:rPr lang="en-US" altLang="zh-CN" dirty="0">
                <a:solidFill>
                  <a:srgbClr val="292C48"/>
                </a:solidFill>
              </a:rPr>
              <a:t>of the          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   ERD and import data to them.</a:t>
            </a: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F060050-8D1B-4341-AF3D-B6AFA13A4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72" y="1782429"/>
            <a:ext cx="2651863" cy="5016090"/>
          </a:xfrm>
          <a:prstGeom prst="rect">
            <a:avLst/>
          </a:prstGeom>
        </p:spPr>
      </p:pic>
      <p:sp>
        <p:nvSpPr>
          <p:cNvPr id="8" name="标题 2">
            <a:extLst>
              <a:ext uri="{FF2B5EF4-FFF2-40B4-BE49-F238E27FC236}">
                <a16:creationId xmlns:a16="http://schemas.microsoft.com/office/drawing/2014/main" id="{E7F9DE08-C9A0-4266-A217-9BBA07B78A0C}"/>
              </a:ext>
            </a:extLst>
          </p:cNvPr>
          <p:cNvSpPr txBox="1">
            <a:spLocks/>
          </p:cNvSpPr>
          <p:nvPr/>
        </p:nvSpPr>
        <p:spPr>
          <a:xfrm>
            <a:off x="2297504" y="6344481"/>
            <a:ext cx="3229535" cy="513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6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Step2_Construction.sql</a:t>
            </a:r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A67D0782-AC3D-415E-A78D-81328D4AC1C3}"/>
              </a:ext>
            </a:extLst>
          </p:cNvPr>
          <p:cNvSpPr txBox="1">
            <a:spLocks/>
          </p:cNvSpPr>
          <p:nvPr/>
        </p:nvSpPr>
        <p:spPr>
          <a:xfrm>
            <a:off x="275447" y="1118040"/>
            <a:ext cx="6724793" cy="13106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Query codes to set up the tables:</a:t>
            </a: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352072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ENTITY RELATIONSHIP DIAGRAM (ERD)</a:t>
            </a:r>
          </a:p>
        </p:txBody>
      </p:sp>
      <p:sp>
        <p:nvSpPr>
          <p:cNvPr id="6" name="标题 2">
            <a:extLst>
              <a:ext uri="{FF2B5EF4-FFF2-40B4-BE49-F238E27FC236}">
                <a16:creationId xmlns:a16="http://schemas.microsoft.com/office/drawing/2014/main" id="{05C8045C-8263-449A-8763-2E690D58ACD7}"/>
              </a:ext>
            </a:extLst>
          </p:cNvPr>
          <p:cNvSpPr txBox="1">
            <a:spLocks/>
          </p:cNvSpPr>
          <p:nvPr/>
        </p:nvSpPr>
        <p:spPr>
          <a:xfrm>
            <a:off x="1023215" y="1264444"/>
            <a:ext cx="9312447" cy="19049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3. Set primary keys and primary keys for each table.</a:t>
            </a: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>
            <a:extLst>
              <a:ext uri="{FF2B5EF4-FFF2-40B4-BE49-F238E27FC236}">
                <a16:creationId xmlns:a16="http://schemas.microsoft.com/office/drawing/2014/main" id="{E7F9DE08-C9A0-4266-A217-9BBA07B78A0C}"/>
              </a:ext>
            </a:extLst>
          </p:cNvPr>
          <p:cNvSpPr txBox="1">
            <a:spLocks/>
          </p:cNvSpPr>
          <p:nvPr/>
        </p:nvSpPr>
        <p:spPr>
          <a:xfrm>
            <a:off x="4064670" y="5421751"/>
            <a:ext cx="3229535" cy="513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6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Step3_Connection.sql</a:t>
            </a:r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A67D0782-AC3D-415E-A78D-81328D4AC1C3}"/>
              </a:ext>
            </a:extLst>
          </p:cNvPr>
          <p:cNvSpPr txBox="1">
            <a:spLocks/>
          </p:cNvSpPr>
          <p:nvPr/>
        </p:nvSpPr>
        <p:spPr>
          <a:xfrm>
            <a:off x="275447" y="1118040"/>
            <a:ext cx="6724793" cy="13106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Query codes to set up the tables:</a:t>
            </a: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53D80DB-10F2-4AF9-BDAD-915711A4E6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485" y="3082208"/>
            <a:ext cx="9563906" cy="2328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2720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>
            <a:extLst>
              <a:ext uri="{FF2B5EF4-FFF2-40B4-BE49-F238E27FC236}">
                <a16:creationId xmlns:a16="http://schemas.microsoft.com/office/drawing/2014/main" id="{0760CB3F-2D35-4BA1-BDD6-A367378F7623}"/>
              </a:ext>
            </a:extLst>
          </p:cNvPr>
          <p:cNvSpPr txBox="1">
            <a:spLocks/>
          </p:cNvSpPr>
          <p:nvPr/>
        </p:nvSpPr>
        <p:spPr>
          <a:xfrm>
            <a:off x="0" y="873760"/>
            <a:ext cx="6724793" cy="13106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Generate the ERD:</a:t>
            </a: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5" name="图片 4" descr="日程表&#10;&#10;描述已自动生成">
            <a:extLst>
              <a:ext uri="{FF2B5EF4-FFF2-40B4-BE49-F238E27FC236}">
                <a16:creationId xmlns:a16="http://schemas.microsoft.com/office/drawing/2014/main" id="{858E4637-9343-42EA-B788-D3B0DEB7D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5846" y="146761"/>
            <a:ext cx="7792719" cy="6711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29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2.2 Question 1</a:t>
            </a:r>
            <a:endParaRPr lang="zh-cn" dirty="0"/>
          </a:p>
        </p:txBody>
      </p:sp>
      <p:graphicFrame>
        <p:nvGraphicFramePr>
          <p:cNvPr id="6" name="内容占位符 5" descr="簇状柱形图，显示四个类别中三个数据系列的值。">
            <a:extLst>
              <a:ext uri="{FF2B5EF4-FFF2-40B4-BE49-F238E27FC236}">
                <a16:creationId xmlns:a16="http://schemas.microsoft.com/office/drawing/2014/main" id="{CD40C41F-A4A2-A745-B650-65EBCEB1C061}"/>
              </a:ext>
            </a:extLst>
          </p:cNvPr>
          <p:cNvGraphicFramePr>
            <a:graphicFrameLocks noGrp="1"/>
          </p:cNvGraphicFramePr>
          <p:nvPr>
            <p:ph idx="4294967295"/>
          </p:nvPr>
        </p:nvGraphicFramePr>
        <p:xfrm>
          <a:off x="639763" y="1900517"/>
          <a:ext cx="10912475" cy="4276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31346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zh-cn" dirty="0"/>
          </a:p>
        </p:txBody>
      </p:sp>
      <p:graphicFrame>
        <p:nvGraphicFramePr>
          <p:cNvPr id="6" name="内容占位符 5" descr="簇状柱形图，显示四个类别中三个数据系列的值。">
            <a:extLst>
              <a:ext uri="{FF2B5EF4-FFF2-40B4-BE49-F238E27FC236}">
                <a16:creationId xmlns:a16="http://schemas.microsoft.com/office/drawing/2014/main" id="{CD40C41F-A4A2-A745-B650-65EBCEB1C061}"/>
              </a:ext>
            </a:extLst>
          </p:cNvPr>
          <p:cNvGraphicFramePr>
            <a:graphicFrameLocks noGrp="1"/>
          </p:cNvGraphicFramePr>
          <p:nvPr>
            <p:ph idx="4294967295"/>
          </p:nvPr>
        </p:nvGraphicFramePr>
        <p:xfrm>
          <a:off x="639763" y="1900517"/>
          <a:ext cx="10912475" cy="4276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933416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4095A0CF-E335-0C44-AB23-48EE18153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FURTHER QUESTION</a:t>
            </a:r>
            <a:endParaRPr lang="zh-cn" dirty="0"/>
          </a:p>
        </p:txBody>
      </p:sp>
      <p:sp>
        <p:nvSpPr>
          <p:cNvPr id="23" name="内容占位符 22">
            <a:extLst>
              <a:ext uri="{FF2B5EF4-FFF2-40B4-BE49-F238E27FC236}">
                <a16:creationId xmlns:a16="http://schemas.microsoft.com/office/drawing/2014/main" id="{3E408D6E-B51C-CD4F-AC1A-15EC32AAB741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How does design load change over time?</a:t>
            </a:r>
          </a:p>
          <a:p>
            <a:pPr rtl="0"/>
            <a:r>
              <a:rPr lang="en-US" altLang="zh-CN" dirty="0"/>
              <a:t>How do structure kind and type change over time?</a:t>
            </a:r>
          </a:p>
          <a:p>
            <a:pPr rtl="0"/>
            <a:r>
              <a:rPr lang="en-US" altLang="zh-CN" dirty="0"/>
              <a:t>Is design load correlated with structure type and/or kind?</a:t>
            </a:r>
            <a:endParaRPr lang="zh-cn" dirty="0"/>
          </a:p>
          <a:p>
            <a:pPr rtl="0"/>
            <a:endParaRPr lang="en-US" altLang="ja-JP" dirty="0"/>
          </a:p>
        </p:txBody>
      </p:sp>
      <p:pic>
        <p:nvPicPr>
          <p:cNvPr id="8" name="图片占位符 7">
            <a:extLst>
              <a:ext uri="{FF2B5EF4-FFF2-40B4-BE49-F238E27FC236}">
                <a16:creationId xmlns:a16="http://schemas.microsoft.com/office/drawing/2014/main" id="{EBE13C06-D68E-43E0-AFDE-E7C48DCA206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2729" r="21729"/>
          <a:stretch/>
        </p:blipFill>
        <p:spPr>
          <a:xfrm>
            <a:off x="548639" y="571500"/>
            <a:ext cx="5643155" cy="5715000"/>
          </a:xfrm>
        </p:spPr>
      </p:pic>
    </p:spTree>
    <p:extLst>
      <p:ext uri="{BB962C8B-B14F-4D97-AF65-F5344CB8AC3E}">
        <p14:creationId xmlns:p14="http://schemas.microsoft.com/office/powerpoint/2010/main" val="27955808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2.4.1 How Does Design Load Change over Time?</a:t>
            </a:r>
            <a:endParaRPr lang="zh-cn" dirty="0"/>
          </a:p>
        </p:txBody>
      </p:sp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0A57510C-9AAC-4695-9FCA-5E93086753A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94835559"/>
              </p:ext>
            </p:extLst>
          </p:nvPr>
        </p:nvGraphicFramePr>
        <p:xfrm>
          <a:off x="332510" y="1686703"/>
          <a:ext cx="6878782" cy="48180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B74AD014-E921-4A00-9137-62BDBC97FC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2764" y="1546249"/>
            <a:ext cx="3741087" cy="2428274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BF5293A8-8FD6-493C-979F-18541A743BD4}"/>
              </a:ext>
            </a:extLst>
          </p:cNvPr>
          <p:cNvSpPr txBox="1"/>
          <p:nvPr/>
        </p:nvSpPr>
        <p:spPr>
          <a:xfrm>
            <a:off x="7802764" y="4222699"/>
            <a:ext cx="41953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b="0" i="0" dirty="0">
                <a:solidFill>
                  <a:srgbClr val="202124"/>
                </a:solidFill>
                <a:effectLst/>
                <a:latin typeface="Google Sans"/>
              </a:rPr>
              <a:t>Pearson correlation coefficient</a:t>
            </a:r>
          </a:p>
          <a:p>
            <a:pPr algn="ctr"/>
            <a:r>
              <a:rPr lang="en-US" altLang="zh-CN" sz="2400" i="1" dirty="0">
                <a:solidFill>
                  <a:srgbClr val="202124"/>
                </a:solidFill>
                <a:latin typeface="Google Sans"/>
              </a:rPr>
              <a:t>r</a:t>
            </a:r>
            <a:r>
              <a:rPr lang="en-US" altLang="zh-CN" sz="2400" dirty="0">
                <a:solidFill>
                  <a:srgbClr val="202124"/>
                </a:solidFill>
                <a:latin typeface="Google Sans"/>
              </a:rPr>
              <a:t> = 0.86 &gt; 0.75</a:t>
            </a:r>
          </a:p>
          <a:p>
            <a:pPr algn="ctr"/>
            <a:r>
              <a:rPr lang="en-US" altLang="zh-CN" sz="2400" dirty="0">
                <a:solidFill>
                  <a:srgbClr val="202124"/>
                </a:solidFill>
                <a:latin typeface="Google Sans"/>
              </a:rPr>
              <a:t>very good correlation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F20DE22-C2AF-401B-BA08-E725DE2C1577}"/>
              </a:ext>
            </a:extLst>
          </p:cNvPr>
          <p:cNvSpPr txBox="1"/>
          <p:nvPr/>
        </p:nvSpPr>
        <p:spPr>
          <a:xfrm>
            <a:off x="6867600" y="6135376"/>
            <a:ext cx="6873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202124"/>
                </a:solidFill>
                <a:latin typeface="Google Sans"/>
              </a:rPr>
              <a:t>Year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10066A6-4299-4881-941E-D7B4163545BB}"/>
              </a:ext>
            </a:extLst>
          </p:cNvPr>
          <p:cNvSpPr txBox="1"/>
          <p:nvPr/>
        </p:nvSpPr>
        <p:spPr>
          <a:xfrm>
            <a:off x="-11181" y="1348149"/>
            <a:ext cx="229534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dirty="0">
                <a:solidFill>
                  <a:srgbClr val="202124"/>
                </a:solidFill>
                <a:latin typeface="Google Sans"/>
              </a:rPr>
              <a:t>Design Load (Metric Unit)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1635289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2.4.2 How Does Structure Kind Change over Time?</a:t>
            </a:r>
            <a:endParaRPr lang="zh-cn" dirty="0"/>
          </a:p>
        </p:txBody>
      </p:sp>
      <p:graphicFrame>
        <p:nvGraphicFramePr>
          <p:cNvPr id="8" name="图表 7">
            <a:extLst>
              <a:ext uri="{FF2B5EF4-FFF2-40B4-BE49-F238E27FC236}">
                <a16:creationId xmlns:a16="http://schemas.microsoft.com/office/drawing/2014/main" id="{CD190EF3-58C6-4BAD-A487-F833914E257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72026365"/>
              </p:ext>
            </p:extLst>
          </p:nvPr>
        </p:nvGraphicFramePr>
        <p:xfrm>
          <a:off x="342899" y="1288473"/>
          <a:ext cx="11481955" cy="51964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E6789F69-D8A5-4B7E-AE88-CA1ED920C5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1664588"/>
              </p:ext>
            </p:extLst>
          </p:nvPr>
        </p:nvGraphicFramePr>
        <p:xfrm>
          <a:off x="9258302" y="1759981"/>
          <a:ext cx="2590799" cy="4724960"/>
        </p:xfrm>
        <a:graphic>
          <a:graphicData uri="http://schemas.openxmlformats.org/drawingml/2006/table">
            <a:tbl>
              <a:tblPr>
                <a:tableStyleId>{18603FDC-E32A-4AB5-989C-0864C3EAD2B8}</a:tableStyleId>
              </a:tblPr>
              <a:tblGrid>
                <a:gridCol w="263236">
                  <a:extLst>
                    <a:ext uri="{9D8B030D-6E8A-4147-A177-3AD203B41FA5}">
                      <a16:colId xmlns:a16="http://schemas.microsoft.com/office/drawing/2014/main" val="311816249"/>
                    </a:ext>
                  </a:extLst>
                </a:gridCol>
                <a:gridCol w="2327563">
                  <a:extLst>
                    <a:ext uri="{9D8B030D-6E8A-4147-A177-3AD203B41FA5}">
                      <a16:colId xmlns:a16="http://schemas.microsoft.com/office/drawing/2014/main" val="2673711686"/>
                    </a:ext>
                  </a:extLst>
                </a:gridCol>
              </a:tblGrid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Other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07671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Concrete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3257468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Concrete continuous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2289020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Steel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4443690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Steel continuous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9518403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Prestressed concrete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1286657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Prestressed concrete continuous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756818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Wood or Timber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1624062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  <a:endParaRPr lang="en-US" altLang="zh-CN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Masonry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560087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Aluminum, Wrought Iron, or Cast Iron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2867843"/>
                  </a:ext>
                </a:extLst>
              </a:tr>
            </a:tbl>
          </a:graphicData>
        </a:graphic>
      </p:graphicFrame>
      <p:sp>
        <p:nvSpPr>
          <p:cNvPr id="12" name="文本框 11">
            <a:extLst>
              <a:ext uri="{FF2B5EF4-FFF2-40B4-BE49-F238E27FC236}">
                <a16:creationId xmlns:a16="http://schemas.microsoft.com/office/drawing/2014/main" id="{54335885-173F-49F5-A882-5C5EA869EF02}"/>
              </a:ext>
            </a:extLst>
          </p:cNvPr>
          <p:cNvSpPr txBox="1"/>
          <p:nvPr/>
        </p:nvSpPr>
        <p:spPr>
          <a:xfrm>
            <a:off x="221673" y="1277974"/>
            <a:ext cx="25907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Design Load (Metric Unit)</a:t>
            </a:r>
            <a:endParaRPr lang="zh-CN" altLang="en-US" sz="18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336C986-6169-4257-9E4D-E226B3BEC8C7}"/>
              </a:ext>
            </a:extLst>
          </p:cNvPr>
          <p:cNvSpPr txBox="1"/>
          <p:nvPr/>
        </p:nvSpPr>
        <p:spPr>
          <a:xfrm>
            <a:off x="6581008" y="1277974"/>
            <a:ext cx="21609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Structure Kind Ratio</a:t>
            </a:r>
            <a:endParaRPr lang="zh-CN" altLang="en-US" sz="1800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BE6CCB4-A945-4716-94F7-F7D941E38ED8}"/>
              </a:ext>
            </a:extLst>
          </p:cNvPr>
          <p:cNvSpPr txBox="1"/>
          <p:nvPr/>
        </p:nvSpPr>
        <p:spPr>
          <a:xfrm>
            <a:off x="7419702" y="6374560"/>
            <a:ext cx="10624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Year</a:t>
            </a:r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4410297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2.4.2 How Does Structure Type Change over Time?</a:t>
            </a:r>
            <a:endParaRPr lang="zh-cn" dirty="0"/>
          </a:p>
        </p:txBody>
      </p:sp>
      <p:graphicFrame>
        <p:nvGraphicFramePr>
          <p:cNvPr id="4" name="图表 3">
            <a:extLst>
              <a:ext uri="{FF2B5EF4-FFF2-40B4-BE49-F238E27FC236}">
                <a16:creationId xmlns:a16="http://schemas.microsoft.com/office/drawing/2014/main" id="{F0A3338C-167F-41D9-BA3E-C2ECCA7EC53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72325513"/>
              </p:ext>
            </p:extLst>
          </p:nvPr>
        </p:nvGraphicFramePr>
        <p:xfrm>
          <a:off x="363682" y="1423555"/>
          <a:ext cx="11430000" cy="49510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36845658-2C72-45D7-9BB4-09947A0296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5903653"/>
              </p:ext>
            </p:extLst>
          </p:nvPr>
        </p:nvGraphicFramePr>
        <p:xfrm>
          <a:off x="8414904" y="1423555"/>
          <a:ext cx="3378778" cy="4748649"/>
        </p:xfrm>
        <a:graphic>
          <a:graphicData uri="http://schemas.openxmlformats.org/drawingml/2006/table">
            <a:tbl>
              <a:tblPr>
                <a:tableStyleId>{18603FDC-E32A-4AB5-989C-0864C3EAD2B8}</a:tableStyleId>
              </a:tblPr>
              <a:tblGrid>
                <a:gridCol w="314735">
                  <a:extLst>
                    <a:ext uri="{9D8B030D-6E8A-4147-A177-3AD203B41FA5}">
                      <a16:colId xmlns:a16="http://schemas.microsoft.com/office/drawing/2014/main" val="4171778395"/>
                    </a:ext>
                  </a:extLst>
                </a:gridCol>
                <a:gridCol w="3064043">
                  <a:extLst>
                    <a:ext uri="{9D8B030D-6E8A-4147-A177-3AD203B41FA5}">
                      <a16:colId xmlns:a16="http://schemas.microsoft.com/office/drawing/2014/main" val="2229190688"/>
                    </a:ext>
                  </a:extLst>
                </a:gridCol>
              </a:tblGrid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Other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0357763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Slab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6350034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Stringer/Multi-beam or Girder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7413624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Girder and </a:t>
                      </a:r>
                      <a:r>
                        <a:rPr lang="en-US" sz="1200" b="0" u="none" strike="noStrike" dirty="0" err="1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Floorbeam</a:t>
                      </a:r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 System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624599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Tee Beam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67495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Box Beam or Girders - Multiple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0072044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Box Beam or Girders - Single or Spread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970279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Frame (except frame culverts)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0196160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Orthotropic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5784376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Truss - Deck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3542450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Truss - Thru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88685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11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Arch - Deck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7735695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12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Arch - Thru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2433201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13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Suspension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4073826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14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Stayed Girder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096063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15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Movable - Lift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0246656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16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Movable - Bascule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1935233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17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Movable - Swing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482355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18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Tunnel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3413539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19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Culvert (includes frame culverts)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2928180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20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Mixed types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3784267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21</a:t>
                      </a:r>
                      <a:endParaRPr lang="en-US" altLang="zh-CN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Segmental Box Girder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4293049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22</a:t>
                      </a:r>
                      <a:endParaRPr lang="en-US" altLang="zh-CN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Channel Beam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8319108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27F3C2BD-05B9-441B-AFBD-BC0E198A0DBC}"/>
              </a:ext>
            </a:extLst>
          </p:cNvPr>
          <p:cNvSpPr txBox="1"/>
          <p:nvPr/>
        </p:nvSpPr>
        <p:spPr>
          <a:xfrm>
            <a:off x="3657600" y="12388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Design Load (Metric Unit)</a:t>
            </a:r>
            <a:endParaRPr lang="zh-CN" altLang="en-US" sz="18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EB3D84F-6364-44D8-B378-1CCEFF10D6B9}"/>
              </a:ext>
            </a:extLst>
          </p:cNvPr>
          <p:cNvSpPr txBox="1"/>
          <p:nvPr/>
        </p:nvSpPr>
        <p:spPr>
          <a:xfrm>
            <a:off x="-422130" y="1251906"/>
            <a:ext cx="34021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Structure Type Ratio</a:t>
            </a:r>
            <a:endParaRPr lang="zh-CN" altLang="en-US" sz="18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E43FA50-F550-4194-BE89-173D089AB553}"/>
              </a:ext>
            </a:extLst>
          </p:cNvPr>
          <p:cNvSpPr txBox="1"/>
          <p:nvPr/>
        </p:nvSpPr>
        <p:spPr>
          <a:xfrm>
            <a:off x="6888479" y="6361543"/>
            <a:ext cx="10624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Year</a:t>
            </a:r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488891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E5064C-0C77-40EF-B78A-227F2C923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CONTENT</a:t>
            </a:r>
            <a:endParaRPr lang="zh-cn" dirty="0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7AA58DEE-EFEF-45D6-A37E-504414D7DF03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751965365"/>
              </p:ext>
            </p:extLst>
          </p:nvPr>
        </p:nvGraphicFramePr>
        <p:xfrm>
          <a:off x="638986" y="1470025"/>
          <a:ext cx="10904865" cy="4706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087049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4095A0CF-E335-0C44-AB23-48EE18153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1117" y="681036"/>
            <a:ext cx="4791637" cy="869089"/>
          </a:xfrm>
        </p:spPr>
        <p:txBody>
          <a:bodyPr rtlCol="0"/>
          <a:lstStyle/>
          <a:p>
            <a:pPr rtl="0"/>
            <a:r>
              <a:rPr lang="en-US" altLang="zh-CN" dirty="0"/>
              <a:t>How does the design load change over time?</a:t>
            </a:r>
          </a:p>
        </p:txBody>
      </p:sp>
      <p:sp>
        <p:nvSpPr>
          <p:cNvPr id="23" name="内容占位符 22">
            <a:extLst>
              <a:ext uri="{FF2B5EF4-FFF2-40B4-BE49-F238E27FC236}">
                <a16:creationId xmlns:a16="http://schemas.microsoft.com/office/drawing/2014/main" id="{3E408D6E-B51C-CD4F-AC1A-15EC32AAB741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6761117" y="1645920"/>
            <a:ext cx="4791637" cy="4531043"/>
          </a:xfrm>
        </p:spPr>
        <p:txBody>
          <a:bodyPr rtlCol="0"/>
          <a:lstStyle/>
          <a:p>
            <a:pPr rtl="0"/>
            <a:endParaRPr lang="en-US" altLang="ja-JP" dirty="0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B4EAC0B-8432-44E6-A18E-4E3C3A8C1D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02342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9F42768-7A00-44B6-B91D-8876B8A4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208633"/>
            <a:ext cx="5683624" cy="583800"/>
          </a:xfrm>
        </p:spPr>
        <p:txBody>
          <a:bodyPr rtlCol="0"/>
          <a:lstStyle/>
          <a:p>
            <a:r>
              <a:rPr lang="en-US" altLang="zh-CN" sz="3200" dirty="0"/>
              <a:t>3. </a:t>
            </a:r>
            <a:r>
              <a:rPr lang="en-US" altLang="zh-CN" sz="2800" dirty="0"/>
              <a:t>Further work</a:t>
            </a:r>
            <a:br>
              <a:rPr lang="zh-CN" altLang="en-US" dirty="0"/>
            </a:br>
            <a:endParaRPr lang="zh-cn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4BEB3A5-2FC8-4AD8-8BB4-F7837CBF0E1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019415" y="2792433"/>
            <a:ext cx="5965450" cy="2165350"/>
          </a:xfrm>
        </p:spPr>
        <p:txBody>
          <a:bodyPr rtlCol="0"/>
          <a:lstStyle/>
          <a:p>
            <a:pPr rtl="0"/>
            <a:r>
              <a:rPr lang="en-US" altLang="zh-CN" dirty="0"/>
              <a:t> Website</a:t>
            </a:r>
            <a:endParaRPr lang="zh-cn" dirty="0"/>
          </a:p>
        </p:txBody>
      </p:sp>
      <p:pic>
        <p:nvPicPr>
          <p:cNvPr id="7" name="图片占位符 6" descr="大城市景色">
            <a:extLst>
              <a:ext uri="{FF2B5EF4-FFF2-40B4-BE49-F238E27FC236}">
                <a16:creationId xmlns:a16="http://schemas.microsoft.com/office/drawing/2014/main" id="{E04F9018-8C84-43AA-B858-C90C833AD46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1A4F9BF-AAE7-4720-9588-C716B55C0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402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6</a:t>
            </a:r>
          </a:p>
        </p:txBody>
      </p:sp>
      <p:graphicFrame>
        <p:nvGraphicFramePr>
          <p:cNvPr id="6" name="内容占位符 5" descr="簇状柱形图，显示四个类别中三个数据系列的值。">
            <a:extLst>
              <a:ext uri="{FF2B5EF4-FFF2-40B4-BE49-F238E27FC236}">
                <a16:creationId xmlns:a16="http://schemas.microsoft.com/office/drawing/2014/main" id="{CD40C41F-A4A2-A745-B650-65EBCEB1C061}"/>
              </a:ext>
            </a:extLst>
          </p:cNvPr>
          <p:cNvGraphicFramePr>
            <a:graphicFrameLocks noGrp="1"/>
          </p:cNvGraphicFramePr>
          <p:nvPr>
            <p:ph idx="4294967295"/>
          </p:nvPr>
        </p:nvGraphicFramePr>
        <p:xfrm>
          <a:off x="639763" y="1900517"/>
          <a:ext cx="10912475" cy="4276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926864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6</a:t>
            </a:r>
          </a:p>
        </p:txBody>
      </p:sp>
      <p:graphicFrame>
        <p:nvGraphicFramePr>
          <p:cNvPr id="6" name="内容占位符 5" descr="簇状柱形图，显示四个类别中三个数据系列的值。">
            <a:extLst>
              <a:ext uri="{FF2B5EF4-FFF2-40B4-BE49-F238E27FC236}">
                <a16:creationId xmlns:a16="http://schemas.microsoft.com/office/drawing/2014/main" id="{CD40C41F-A4A2-A745-B650-65EBCEB1C061}"/>
              </a:ext>
            </a:extLst>
          </p:cNvPr>
          <p:cNvGraphicFramePr>
            <a:graphicFrameLocks noGrp="1"/>
          </p:cNvGraphicFramePr>
          <p:nvPr>
            <p:ph idx="4294967295"/>
          </p:nvPr>
        </p:nvGraphicFramePr>
        <p:xfrm>
          <a:off x="639763" y="1900517"/>
          <a:ext cx="10912475" cy="4276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0243040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6</a:t>
            </a:r>
          </a:p>
        </p:txBody>
      </p:sp>
      <p:graphicFrame>
        <p:nvGraphicFramePr>
          <p:cNvPr id="6" name="内容占位符 5" descr="簇状柱形图，显示四个类别中三个数据系列的值。">
            <a:extLst>
              <a:ext uri="{FF2B5EF4-FFF2-40B4-BE49-F238E27FC236}">
                <a16:creationId xmlns:a16="http://schemas.microsoft.com/office/drawing/2014/main" id="{CD40C41F-A4A2-A745-B650-65EBCEB1C061}"/>
              </a:ext>
            </a:extLst>
          </p:cNvPr>
          <p:cNvGraphicFramePr>
            <a:graphicFrameLocks noGrp="1"/>
          </p:cNvGraphicFramePr>
          <p:nvPr>
            <p:ph idx="4294967295"/>
          </p:nvPr>
        </p:nvGraphicFramePr>
        <p:xfrm>
          <a:off x="639763" y="1900517"/>
          <a:ext cx="10912475" cy="4276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416874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9F42768-7A00-44B6-B91D-8876B8A4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208633"/>
            <a:ext cx="5683624" cy="583800"/>
          </a:xfrm>
        </p:spPr>
        <p:txBody>
          <a:bodyPr rtlCol="0"/>
          <a:lstStyle/>
          <a:p>
            <a:r>
              <a:rPr lang="en-US" altLang="zh-CN" sz="3200" dirty="0"/>
              <a:t>4. </a:t>
            </a:r>
            <a:r>
              <a:rPr lang="en-US" altLang="zh-CN" sz="2800" dirty="0"/>
              <a:t>Performance evaluation</a:t>
            </a:r>
            <a:br>
              <a:rPr lang="zh-CN" altLang="en-US" dirty="0"/>
            </a:br>
            <a:endParaRPr lang="zh-cn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4BEB3A5-2FC8-4AD8-8BB4-F7837CBF0E1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019415" y="2792433"/>
            <a:ext cx="5965450" cy="2165350"/>
          </a:xfrm>
        </p:spPr>
        <p:txBody>
          <a:bodyPr rtlCol="0"/>
          <a:lstStyle/>
          <a:p>
            <a:pPr rtl="0"/>
            <a:r>
              <a:rPr lang="en-US" altLang="zh-CN" dirty="0"/>
              <a:t>Creating Indexes</a:t>
            </a:r>
          </a:p>
          <a:p>
            <a:pPr rtl="0"/>
            <a:r>
              <a:rPr lang="en-US" altLang="zh-CN" dirty="0"/>
              <a:t>PCC implementation</a:t>
            </a:r>
            <a:endParaRPr lang="zh-cn" dirty="0"/>
          </a:p>
        </p:txBody>
      </p:sp>
      <p:pic>
        <p:nvPicPr>
          <p:cNvPr id="7" name="图片占位符 6" descr="大城市景色">
            <a:extLst>
              <a:ext uri="{FF2B5EF4-FFF2-40B4-BE49-F238E27FC236}">
                <a16:creationId xmlns:a16="http://schemas.microsoft.com/office/drawing/2014/main" id="{E04F9018-8C84-43AA-B858-C90C833AD46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1A4F9BF-AAE7-4720-9588-C716B55C0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3197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3.1 Creating indexes</a:t>
            </a:r>
            <a:endParaRPr lang="zh-cn" dirty="0"/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C90269D8-039B-4408-B4A4-9EB24A555A22}"/>
              </a:ext>
            </a:extLst>
          </p:cNvPr>
          <p:cNvSpPr txBox="1">
            <a:spLocks/>
          </p:cNvSpPr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5" name="标题 2">
            <a:extLst>
              <a:ext uri="{FF2B5EF4-FFF2-40B4-BE49-F238E27FC236}">
                <a16:creationId xmlns:a16="http://schemas.microsoft.com/office/drawing/2014/main" id="{75A7297E-1BEF-415B-A2DF-06BDD34415EB}"/>
              </a:ext>
            </a:extLst>
          </p:cNvPr>
          <p:cNvSpPr txBox="1">
            <a:spLocks/>
          </p:cNvSpPr>
          <p:nvPr/>
        </p:nvSpPr>
        <p:spPr>
          <a:xfrm>
            <a:off x="4398223" y="1985581"/>
            <a:ext cx="7499714" cy="30073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To improve the searching speed of the searching function of the website, </a:t>
            </a:r>
            <a:r>
              <a:rPr lang="en-US" altLang="zh-CN" dirty="0">
                <a:solidFill>
                  <a:srgbClr val="FF0000"/>
                </a:solidFill>
              </a:rPr>
              <a:t>indexes</a:t>
            </a:r>
            <a:r>
              <a:rPr lang="en-US" altLang="zh-CN" dirty="0">
                <a:solidFill>
                  <a:srgbClr val="292C48"/>
                </a:solidFill>
              </a:rPr>
              <a:t> are created for all the searching attributes.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8EA20F5-169C-4706-9179-1439C36B4C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792"/>
          <a:stretch/>
        </p:blipFill>
        <p:spPr>
          <a:xfrm>
            <a:off x="102358" y="2442108"/>
            <a:ext cx="4030372" cy="230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301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3.1 Creating indexes</a:t>
            </a:r>
            <a:endParaRPr lang="zh-cn" dirty="0"/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C90269D8-039B-4408-B4A4-9EB24A555A22}"/>
              </a:ext>
            </a:extLst>
          </p:cNvPr>
          <p:cNvSpPr txBox="1">
            <a:spLocks/>
          </p:cNvSpPr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>
            <a:extLst>
              <a:ext uri="{FF2B5EF4-FFF2-40B4-BE49-F238E27FC236}">
                <a16:creationId xmlns:a16="http://schemas.microsoft.com/office/drawing/2014/main" id="{596EBFF1-B5D3-4504-B2C1-B0ADFBC099CE}"/>
              </a:ext>
            </a:extLst>
          </p:cNvPr>
          <p:cNvSpPr txBox="1">
            <a:spLocks/>
          </p:cNvSpPr>
          <p:nvPr/>
        </p:nvSpPr>
        <p:spPr>
          <a:xfrm>
            <a:off x="367851" y="987750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Searching speed test: (test in MySQL)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D4B073C-3878-458D-A3C4-741F1DF86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4825" y="2466929"/>
            <a:ext cx="8863275" cy="1556397"/>
          </a:xfrm>
          <a:prstGeom prst="rect">
            <a:avLst/>
          </a:prstGeom>
        </p:spPr>
      </p:pic>
      <p:sp>
        <p:nvSpPr>
          <p:cNvPr id="8" name="标题 2">
            <a:extLst>
              <a:ext uri="{FF2B5EF4-FFF2-40B4-BE49-F238E27FC236}">
                <a16:creationId xmlns:a16="http://schemas.microsoft.com/office/drawing/2014/main" id="{46380F7A-7A09-4A6C-BD7A-1ECFDB93D83D}"/>
              </a:ext>
            </a:extLst>
          </p:cNvPr>
          <p:cNvSpPr txBox="1">
            <a:spLocks/>
          </p:cNvSpPr>
          <p:nvPr/>
        </p:nvSpPr>
        <p:spPr>
          <a:xfrm>
            <a:off x="422258" y="2770404"/>
            <a:ext cx="1788160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Test script: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9" name="标题 2">
            <a:extLst>
              <a:ext uri="{FF2B5EF4-FFF2-40B4-BE49-F238E27FC236}">
                <a16:creationId xmlns:a16="http://schemas.microsoft.com/office/drawing/2014/main" id="{8CA2BCC5-9AF5-42C3-8367-62B9974E40B7}"/>
              </a:ext>
            </a:extLst>
          </p:cNvPr>
          <p:cNvSpPr txBox="1">
            <a:spLocks/>
          </p:cNvSpPr>
          <p:nvPr/>
        </p:nvSpPr>
        <p:spPr>
          <a:xfrm>
            <a:off x="422258" y="5036791"/>
            <a:ext cx="1457342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Result: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A980B32-CA61-4883-A2F7-AA07226E2C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7680" y="4806115"/>
            <a:ext cx="10227380" cy="1173500"/>
          </a:xfrm>
          <a:prstGeom prst="rect">
            <a:avLst/>
          </a:prstGeom>
        </p:spPr>
      </p:pic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61A02D02-FF91-4CCC-B91F-2BFE51C56E7C}"/>
              </a:ext>
            </a:extLst>
          </p:cNvPr>
          <p:cNvSpPr/>
          <p:nvPr/>
        </p:nvSpPr>
        <p:spPr>
          <a:xfrm>
            <a:off x="10749280" y="5293360"/>
            <a:ext cx="1235780" cy="213360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FAA2D0E8-51FB-4D47-AD46-517D5E2189E6}"/>
              </a:ext>
            </a:extLst>
          </p:cNvPr>
          <p:cNvSpPr/>
          <p:nvPr/>
        </p:nvSpPr>
        <p:spPr>
          <a:xfrm>
            <a:off x="10749280" y="5769788"/>
            <a:ext cx="1235780" cy="213360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70709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4095A0CF-E335-0C44-AB23-48EE18153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dirty="0"/>
              <a:t>标题幻灯片 3</a:t>
            </a:r>
          </a:p>
        </p:txBody>
      </p:sp>
      <p:sp>
        <p:nvSpPr>
          <p:cNvPr id="23" name="内容占位符 22">
            <a:extLst>
              <a:ext uri="{FF2B5EF4-FFF2-40B4-BE49-F238E27FC236}">
                <a16:creationId xmlns:a16="http://schemas.microsoft.com/office/drawing/2014/main" id="{3E408D6E-B51C-CD4F-AC1A-15EC32AAB741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 rtlCol="0"/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 </a:t>
            </a:r>
          </a:p>
          <a:p>
            <a:pPr rtl="0"/>
            <a:r>
              <a:rPr lang="zh-cn"/>
              <a:t>Fusce posuere, magna sed pulvinar ultricies, purus lectus malesuada libero, sit amet commodo magna eros quis urna.</a:t>
            </a:r>
          </a:p>
          <a:p>
            <a:pPr rtl="0"/>
            <a:endParaRPr lang="en-US" altLang="ja-JP" dirty="0"/>
          </a:p>
        </p:txBody>
      </p:sp>
      <p:pic>
        <p:nvPicPr>
          <p:cNvPr id="5" name="图片占位符 4" descr="站在人群前的男士">
            <a:extLst>
              <a:ext uri="{FF2B5EF4-FFF2-40B4-BE49-F238E27FC236}">
                <a16:creationId xmlns:a16="http://schemas.microsoft.com/office/drawing/2014/main" id="{EB446F87-E920-4084-8574-3F3BA2741E6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881135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9F42768-7A00-44B6-B91D-8876B8A46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4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4BEB3A5-2FC8-4AD8-8BB4-F7837CBF0E16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rtlCol="0"/>
          <a:lstStyle/>
          <a:p>
            <a:pPr rtl="0"/>
            <a:r>
              <a:rPr lang="zh-cn"/>
              <a:t>Lorem ipsum dolor sit amet, consectetuer adipiscing elit.</a:t>
            </a:r>
          </a:p>
          <a:p>
            <a:pPr rtl="0"/>
            <a:r>
              <a:rPr lang="zh-cn"/>
              <a:t>Maecenas porttitor congue massa. </a:t>
            </a:r>
          </a:p>
        </p:txBody>
      </p:sp>
      <p:pic>
        <p:nvPicPr>
          <p:cNvPr id="7" name="图片占位符 6" descr="大城市景色">
            <a:extLst>
              <a:ext uri="{FF2B5EF4-FFF2-40B4-BE49-F238E27FC236}">
                <a16:creationId xmlns:a16="http://schemas.microsoft.com/office/drawing/2014/main" id="{E04F9018-8C84-43AA-B858-C90C833AD46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1A4F9BF-AAE7-4720-9588-C716B55C0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811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9F42768-7A00-44B6-B91D-8876B8A4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208633"/>
            <a:ext cx="5316071" cy="583800"/>
          </a:xfrm>
        </p:spPr>
        <p:txBody>
          <a:bodyPr rtlCol="0"/>
          <a:lstStyle/>
          <a:p>
            <a:r>
              <a:rPr lang="en-US" altLang="zh-CN" sz="3200" dirty="0"/>
              <a:t>1. Project Background</a:t>
            </a:r>
            <a:br>
              <a:rPr lang="zh-CN" altLang="en-US" dirty="0"/>
            </a:br>
            <a:endParaRPr lang="zh-cn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4BEB3A5-2FC8-4AD8-8BB4-F7837CBF0E1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019415" y="2769948"/>
            <a:ext cx="5965450" cy="2165350"/>
          </a:xfrm>
        </p:spPr>
        <p:txBody>
          <a:bodyPr rtlCol="0"/>
          <a:lstStyle/>
          <a:p>
            <a:pPr rtl="0"/>
            <a:r>
              <a:rPr lang="en-US" altLang="zh-CN" dirty="0"/>
              <a:t>Goal of the project</a:t>
            </a:r>
          </a:p>
          <a:p>
            <a:pPr rtl="0"/>
            <a:r>
              <a:rPr lang="en-US" altLang="zh-CN" dirty="0"/>
              <a:t>Database and working environment of the project</a:t>
            </a:r>
            <a:endParaRPr lang="zh-cn" dirty="0"/>
          </a:p>
        </p:txBody>
      </p:sp>
      <p:pic>
        <p:nvPicPr>
          <p:cNvPr id="7" name="图片占位符 6" descr="大城市景色">
            <a:extLst>
              <a:ext uri="{FF2B5EF4-FFF2-40B4-BE49-F238E27FC236}">
                <a16:creationId xmlns:a16="http://schemas.microsoft.com/office/drawing/2014/main" id="{E04F9018-8C84-43AA-B858-C90C833AD46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1A4F9BF-AAE7-4720-9588-C716B55C0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5763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5</a:t>
            </a:r>
            <a:endParaRPr lang="en-US" altLang="ja-JP" dirty="0"/>
          </a:p>
        </p:txBody>
      </p:sp>
      <p:sp>
        <p:nvSpPr>
          <p:cNvPr id="15" name="文本占位符 14">
            <a:extLst>
              <a:ext uri="{FF2B5EF4-FFF2-40B4-BE49-F238E27FC236}">
                <a16:creationId xmlns:a16="http://schemas.microsoft.com/office/drawing/2014/main" id="{919ADAFC-DC1D-4249-B968-F885B35940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zh-cn"/>
              <a:t>副标题 A</a:t>
            </a:r>
          </a:p>
        </p:txBody>
      </p:sp>
      <p:sp>
        <p:nvSpPr>
          <p:cNvPr id="28" name="文本占位符 27">
            <a:extLst>
              <a:ext uri="{FF2B5EF4-FFF2-40B4-BE49-F238E27FC236}">
                <a16:creationId xmlns:a16="http://schemas.microsoft.com/office/drawing/2014/main" id="{81ECBBB6-1140-7745-B57A-8FE68E837E23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 rtlCol="0"/>
          <a:lstStyle/>
          <a:p>
            <a:pPr rtl="0"/>
            <a:r>
              <a:rPr lang="zh-cn"/>
              <a:t>副标题 B</a:t>
            </a:r>
          </a:p>
        </p:txBody>
      </p:sp>
      <p:sp>
        <p:nvSpPr>
          <p:cNvPr id="16" name="内容占位符 15">
            <a:extLst>
              <a:ext uri="{FF2B5EF4-FFF2-40B4-BE49-F238E27FC236}">
                <a16:creationId xmlns:a16="http://schemas.microsoft.com/office/drawing/2014/main" id="{3017211D-9C44-B641-A078-4EA6FEE3BBF9}"/>
              </a:ext>
            </a:extLst>
          </p:cNvPr>
          <p:cNvSpPr>
            <a:spLocks noGrp="1"/>
          </p:cNvSpPr>
          <p:nvPr>
            <p:ph sz="half" idx="15"/>
          </p:nvPr>
        </p:nvSpPr>
        <p:spPr/>
        <p:txBody>
          <a:bodyPr rtlCol="0"/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 </a:t>
            </a:r>
          </a:p>
          <a:p>
            <a:pPr rtl="0"/>
            <a:r>
              <a:rPr lang="zh-cn"/>
              <a:t>Fusce posuere, magna sed pulvinar ultricies, purus lectus malesuada libero, sit amet commodo magna eros quis urna.</a:t>
            </a:r>
          </a:p>
          <a:p>
            <a:pPr rtl="0"/>
            <a:endParaRPr lang="en-US" altLang="ja-JP" dirty="0"/>
          </a:p>
        </p:txBody>
      </p:sp>
      <p:sp>
        <p:nvSpPr>
          <p:cNvPr id="27" name="内容占位符 26">
            <a:extLst>
              <a:ext uri="{FF2B5EF4-FFF2-40B4-BE49-F238E27FC236}">
                <a16:creationId xmlns:a16="http://schemas.microsoft.com/office/drawing/2014/main" id="{78F30852-7324-B342-92E6-181AD0A5705C}"/>
              </a:ext>
            </a:extLst>
          </p:cNvPr>
          <p:cNvSpPr>
            <a:spLocks noGrp="1"/>
          </p:cNvSpPr>
          <p:nvPr>
            <p:ph sz="half" idx="16"/>
          </p:nvPr>
        </p:nvSpPr>
        <p:spPr/>
        <p:txBody>
          <a:bodyPr rtlCol="0"/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 </a:t>
            </a:r>
          </a:p>
          <a:p>
            <a:pPr rtl="0"/>
            <a:r>
              <a:rPr lang="zh-cn"/>
              <a:t>Fusce posuere, magna sed pulvinar ultricies, purus lectus malesuada libero, sit amet commodo magna eros quis urna.</a:t>
            </a:r>
          </a:p>
          <a:p>
            <a:pPr rtl="0"/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7996398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6</a:t>
            </a:r>
          </a:p>
        </p:txBody>
      </p:sp>
      <p:graphicFrame>
        <p:nvGraphicFramePr>
          <p:cNvPr id="6" name="内容占位符 5" descr="簇状柱形图，显示四个类别中三个数据系列的值。">
            <a:extLst>
              <a:ext uri="{FF2B5EF4-FFF2-40B4-BE49-F238E27FC236}">
                <a16:creationId xmlns:a16="http://schemas.microsoft.com/office/drawing/2014/main" id="{CD40C41F-A4A2-A745-B650-65EBCEB1C061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72031382"/>
              </p:ext>
            </p:extLst>
          </p:nvPr>
        </p:nvGraphicFramePr>
        <p:xfrm>
          <a:off x="639763" y="1900517"/>
          <a:ext cx="10912475" cy="4276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02826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D43512B8-7E87-4E3B-B98F-819D2E020165}"/>
              </a:ext>
            </a:extLst>
          </p:cNvPr>
          <p:cNvSpPr/>
          <p:nvPr/>
        </p:nvSpPr>
        <p:spPr>
          <a:xfrm>
            <a:off x="3581400" y="1459209"/>
            <a:ext cx="8610598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9F42768-7A00-44B6-B91D-8876B8A4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2730" y="1775149"/>
            <a:ext cx="9090212" cy="1362635"/>
          </a:xfrm>
        </p:spPr>
        <p:txBody>
          <a:bodyPr rtlCol="0"/>
          <a:lstStyle/>
          <a:p>
            <a:r>
              <a:rPr lang="en-US" altLang="zh-CN" sz="3200" dirty="0"/>
              <a:t>5. </a:t>
            </a:r>
            <a:r>
              <a:rPr lang="en-US" altLang="zh-CN" sz="2800" dirty="0"/>
              <a:t>Work assignments &amp; distribution</a:t>
            </a:r>
            <a:br>
              <a:rPr lang="zh-CN" altLang="en-US" dirty="0"/>
            </a:b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8291527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E5064C-0C77-40EF-B78A-227F2C923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CONTENT</a:t>
            </a:r>
            <a:endParaRPr lang="zh-cn" dirty="0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7AA58DEE-EFEF-45D6-A37E-504414D7DF03}"/>
              </a:ext>
            </a:extLst>
          </p:cNvPr>
          <p:cNvGraphicFramePr>
            <a:graphicFrameLocks noGrp="1"/>
          </p:cNvGraphicFramePr>
          <p:nvPr>
            <p:ph sz="quarter" idx="13"/>
          </p:nvPr>
        </p:nvGraphicFramePr>
        <p:xfrm>
          <a:off x="638986" y="1470025"/>
          <a:ext cx="10904865" cy="4706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28633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1. Project background</a:t>
            </a:r>
            <a:endParaRPr lang="zh-cn" dirty="0"/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4140218A-1506-4456-B536-34AD67127CB3}"/>
              </a:ext>
            </a:extLst>
          </p:cNvPr>
          <p:cNvSpPr txBox="1">
            <a:spLocks/>
          </p:cNvSpPr>
          <p:nvPr/>
        </p:nvSpPr>
        <p:spPr>
          <a:xfrm>
            <a:off x="538973" y="1540176"/>
            <a:ext cx="6033248" cy="7440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2800" dirty="0">
                <a:solidFill>
                  <a:srgbClr val="292C48"/>
                </a:solidFill>
              </a:rPr>
              <a:t>1.1 Goal of the project</a:t>
            </a:r>
          </a:p>
        </p:txBody>
      </p:sp>
      <p:sp>
        <p:nvSpPr>
          <p:cNvPr id="5" name="标题 2">
            <a:extLst>
              <a:ext uri="{FF2B5EF4-FFF2-40B4-BE49-F238E27FC236}">
                <a16:creationId xmlns:a16="http://schemas.microsoft.com/office/drawing/2014/main" id="{E4B81A6C-61A3-447B-A94E-ED1C99C0F40B}"/>
              </a:ext>
            </a:extLst>
          </p:cNvPr>
          <p:cNvSpPr txBox="1">
            <a:spLocks/>
          </p:cNvSpPr>
          <p:nvPr/>
        </p:nvSpPr>
        <p:spPr>
          <a:xfrm>
            <a:off x="1233737" y="2067958"/>
            <a:ext cx="9715790" cy="34692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The project aims to study the recording data of the </a:t>
            </a:r>
            <a:r>
              <a:rPr lang="en-US" altLang="zh-CN" dirty="0">
                <a:solidFill>
                  <a:srgbClr val="FF0000"/>
                </a:solidFill>
              </a:rPr>
              <a:t>Structure Inventory and Appraisal of the US Bridges </a:t>
            </a:r>
            <a:r>
              <a:rPr lang="en-US" altLang="zh-CN" dirty="0">
                <a:solidFill>
                  <a:srgbClr val="292C48"/>
                </a:solidFill>
              </a:rPr>
              <a:t>and try to find out some interesting hidden information from the data.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633421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1. Project background</a:t>
            </a:r>
            <a:endParaRPr lang="zh-cn" dirty="0"/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4140218A-1506-4456-B536-34AD67127CB3}"/>
              </a:ext>
            </a:extLst>
          </p:cNvPr>
          <p:cNvSpPr txBox="1">
            <a:spLocks/>
          </p:cNvSpPr>
          <p:nvPr/>
        </p:nvSpPr>
        <p:spPr>
          <a:xfrm>
            <a:off x="306224" y="1312401"/>
            <a:ext cx="6033248" cy="7440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2800" dirty="0">
                <a:solidFill>
                  <a:srgbClr val="292C48"/>
                </a:solidFill>
              </a:rPr>
              <a:t>1.2 Working environment:</a:t>
            </a:r>
          </a:p>
        </p:txBody>
      </p:sp>
      <p:sp>
        <p:nvSpPr>
          <p:cNvPr id="6" name="标题 2">
            <a:extLst>
              <a:ext uri="{FF2B5EF4-FFF2-40B4-BE49-F238E27FC236}">
                <a16:creationId xmlns:a16="http://schemas.microsoft.com/office/drawing/2014/main" id="{51C9EFEB-60DC-4DBB-B1B8-D87078D7F97E}"/>
              </a:ext>
            </a:extLst>
          </p:cNvPr>
          <p:cNvSpPr txBox="1">
            <a:spLocks/>
          </p:cNvSpPr>
          <p:nvPr/>
        </p:nvSpPr>
        <p:spPr>
          <a:xfrm>
            <a:off x="830809" y="1657542"/>
            <a:ext cx="10521646" cy="23864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457200" indent="-457200">
              <a:lnSpc>
                <a:spcPct val="150000"/>
              </a:lnSpc>
              <a:buAutoNum type="arabicParenR"/>
            </a:pPr>
            <a:r>
              <a:rPr lang="en-US" altLang="zh-CN" dirty="0">
                <a:solidFill>
                  <a:srgbClr val="292C48"/>
                </a:solidFill>
              </a:rPr>
              <a:t>DB system: </a:t>
            </a:r>
          </a:p>
          <a:p>
            <a:pPr lvl="1">
              <a:lnSpc>
                <a:spcPct val="150000"/>
              </a:lnSpc>
            </a:pPr>
            <a:r>
              <a:rPr lang="en-US" altLang="zh-CN" sz="2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project used </a:t>
            </a:r>
            <a:r>
              <a:rPr lang="en-US" altLang="zh-CN" sz="2000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MySQL 8.0 </a:t>
            </a:r>
            <a:r>
              <a:rPr lang="en-US" altLang="zh-CN" sz="2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to implemented the database and using </a:t>
            </a:r>
            <a:r>
              <a:rPr lang="en-US" altLang="zh-CN" sz="2000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MySQL 8.0 CE </a:t>
            </a:r>
            <a:r>
              <a:rPr lang="en-US" altLang="zh-CN" sz="2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to program and execute the codes.</a:t>
            </a: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7" name="标题 2">
            <a:extLst>
              <a:ext uri="{FF2B5EF4-FFF2-40B4-BE49-F238E27FC236}">
                <a16:creationId xmlns:a16="http://schemas.microsoft.com/office/drawing/2014/main" id="{59B1A73A-055F-4EAF-8000-84FB76F04454}"/>
              </a:ext>
            </a:extLst>
          </p:cNvPr>
          <p:cNvSpPr txBox="1">
            <a:spLocks/>
          </p:cNvSpPr>
          <p:nvPr/>
        </p:nvSpPr>
        <p:spPr>
          <a:xfrm>
            <a:off x="835177" y="3565269"/>
            <a:ext cx="10521646" cy="26911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2) Website</a:t>
            </a:r>
          </a:p>
          <a:p>
            <a:pPr lvl="1">
              <a:lnSpc>
                <a:spcPct val="150000"/>
              </a:lnSpc>
            </a:pPr>
            <a:r>
              <a:rPr lang="en-US" altLang="zh-CN" sz="2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website requires </a:t>
            </a:r>
            <a:r>
              <a:rPr lang="en-US" altLang="zh-CN" sz="2000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python</a:t>
            </a:r>
            <a:r>
              <a:rPr lang="en-US" altLang="zh-CN" sz="2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environment:</a:t>
            </a:r>
          </a:p>
          <a:p>
            <a:pPr lvl="2"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python &gt;= 3.9</a:t>
            </a:r>
          </a:p>
          <a:p>
            <a:pPr lvl="2"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flask 1.1.2</a:t>
            </a:r>
          </a:p>
          <a:p>
            <a:pPr lvl="2">
              <a:lnSpc>
                <a:spcPct val="150000"/>
              </a:lnSpc>
            </a:pPr>
            <a:r>
              <a:rPr lang="en-US" altLang="zh-CN" b="1" spc="150" dirty="0" err="1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pymysql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0.9.3</a:t>
            </a:r>
          </a:p>
        </p:txBody>
      </p:sp>
    </p:spTree>
    <p:extLst>
      <p:ext uri="{BB962C8B-B14F-4D97-AF65-F5344CB8AC3E}">
        <p14:creationId xmlns:p14="http://schemas.microsoft.com/office/powerpoint/2010/main" val="1976881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9F42768-7A00-44B6-B91D-8876B8A4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208633"/>
            <a:ext cx="5316071" cy="583800"/>
          </a:xfrm>
        </p:spPr>
        <p:txBody>
          <a:bodyPr rtlCol="0"/>
          <a:lstStyle/>
          <a:p>
            <a:r>
              <a:rPr lang="en-US" altLang="zh-CN" sz="3200" dirty="0"/>
              <a:t>2. Objectives</a:t>
            </a:r>
            <a:br>
              <a:rPr lang="zh-CN" altLang="en-US" dirty="0"/>
            </a:br>
            <a:endParaRPr lang="zh-cn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4BEB3A5-2FC8-4AD8-8BB4-F7837CBF0E1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019415" y="2792433"/>
            <a:ext cx="5965450" cy="2165350"/>
          </a:xfrm>
        </p:spPr>
        <p:txBody>
          <a:bodyPr rtlCol="0"/>
          <a:lstStyle/>
          <a:p>
            <a:r>
              <a:rPr lang="en-US" altLang="zh-CN" dirty="0"/>
              <a:t>ENTITY RELATIONSHIP DIAGRAM (ERD)</a:t>
            </a:r>
          </a:p>
          <a:p>
            <a:pPr rtl="0"/>
            <a:r>
              <a:rPr lang="en-US" altLang="zh-CN" dirty="0"/>
              <a:t>Question 1 &amp; 2</a:t>
            </a:r>
          </a:p>
          <a:p>
            <a:pPr rtl="0"/>
            <a:r>
              <a:rPr lang="en-US" altLang="zh-CN" dirty="0"/>
              <a:t>Further question</a:t>
            </a:r>
            <a:endParaRPr lang="zh-cn" dirty="0"/>
          </a:p>
        </p:txBody>
      </p:sp>
      <p:pic>
        <p:nvPicPr>
          <p:cNvPr id="7" name="图片占位符 6" descr="大城市景色">
            <a:extLst>
              <a:ext uri="{FF2B5EF4-FFF2-40B4-BE49-F238E27FC236}">
                <a16:creationId xmlns:a16="http://schemas.microsoft.com/office/drawing/2014/main" id="{E04F9018-8C84-43AA-B858-C90C833AD46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1A4F9BF-AAE7-4720-9588-C716B55C0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  <a:t>2020/12/3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847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ENTITY RELATIONSHIP DIAGRAM (ERD)</a:t>
            </a:r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A67D0782-AC3D-415E-A78D-81328D4AC1C3}"/>
              </a:ext>
            </a:extLst>
          </p:cNvPr>
          <p:cNvSpPr txBox="1">
            <a:spLocks/>
          </p:cNvSpPr>
          <p:nvPr/>
        </p:nvSpPr>
        <p:spPr>
          <a:xfrm>
            <a:off x="549767" y="1558569"/>
            <a:ext cx="10521646" cy="7901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program mainly divided the raw data into two tables:</a:t>
            </a: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5" name="标题 2">
            <a:extLst>
              <a:ext uri="{FF2B5EF4-FFF2-40B4-BE49-F238E27FC236}">
                <a16:creationId xmlns:a16="http://schemas.microsoft.com/office/drawing/2014/main" id="{69CCC941-53CB-4579-BA1C-D1E4F2EE9F83}"/>
              </a:ext>
            </a:extLst>
          </p:cNvPr>
          <p:cNvSpPr txBox="1">
            <a:spLocks/>
          </p:cNvSpPr>
          <p:nvPr/>
        </p:nvSpPr>
        <p:spPr>
          <a:xfrm>
            <a:off x="1147710" y="2929731"/>
            <a:ext cx="8271506" cy="18704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“</a:t>
            </a:r>
            <a:r>
              <a:rPr lang="en-US" altLang="zh-CN" b="1" spc="150" dirty="0" err="1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bridge_structure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”: the information about the bridges’ structure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“</a:t>
            </a:r>
            <a:r>
              <a:rPr lang="en-US" altLang="zh-CN" b="1" spc="150" dirty="0" err="1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bridge_condtion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”: the information about the bridges’ conditions</a:t>
            </a:r>
          </a:p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7" name="标题 2">
            <a:extLst>
              <a:ext uri="{FF2B5EF4-FFF2-40B4-BE49-F238E27FC236}">
                <a16:creationId xmlns:a16="http://schemas.microsoft.com/office/drawing/2014/main" id="{CF088D7C-7BA4-4D80-A701-F62B50800461}"/>
              </a:ext>
            </a:extLst>
          </p:cNvPr>
          <p:cNvSpPr txBox="1">
            <a:spLocks/>
          </p:cNvSpPr>
          <p:nvPr/>
        </p:nvSpPr>
        <p:spPr>
          <a:xfrm>
            <a:off x="830809" y="4800162"/>
            <a:ext cx="10521646" cy="7901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which are connected with a bridge table: “</a:t>
            </a:r>
            <a:r>
              <a:rPr lang="en-US" altLang="zh-CN" sz="2400" b="1" spc="150" dirty="0" err="1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record_type</a:t>
            </a: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51196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ENTITY RELATIONSHIP DIAGRAM (ERD)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3B92296-2945-4CF1-A830-4BCE87F97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4234" y="1292422"/>
            <a:ext cx="5560848" cy="5546994"/>
          </a:xfrm>
          <a:prstGeom prst="rect">
            <a:avLst/>
          </a:prstGeom>
        </p:spPr>
      </p:pic>
      <p:sp>
        <p:nvSpPr>
          <p:cNvPr id="9" name="标题 2">
            <a:extLst>
              <a:ext uri="{FF2B5EF4-FFF2-40B4-BE49-F238E27FC236}">
                <a16:creationId xmlns:a16="http://schemas.microsoft.com/office/drawing/2014/main" id="{7E78EA41-DE87-462C-A010-43BF0C53CD61}"/>
              </a:ext>
            </a:extLst>
          </p:cNvPr>
          <p:cNvSpPr txBox="1">
            <a:spLocks/>
          </p:cNvSpPr>
          <p:nvPr/>
        </p:nvSpPr>
        <p:spPr>
          <a:xfrm>
            <a:off x="834922" y="5841433"/>
            <a:ext cx="2908933" cy="5020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292C48"/>
                </a:solidFill>
              </a:rPr>
              <a:t>“</a:t>
            </a:r>
            <a:r>
              <a:rPr lang="en-US" altLang="zh-CN" dirty="0" err="1">
                <a:solidFill>
                  <a:srgbClr val="292C48"/>
                </a:solidFill>
              </a:rPr>
              <a:t>record_type</a:t>
            </a:r>
            <a:r>
              <a:rPr lang="en-US" altLang="zh-CN" sz="2000" dirty="0">
                <a:solidFill>
                  <a:srgbClr val="292C48"/>
                </a:solidFill>
              </a:rPr>
              <a:t>”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18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5" name="标题 2">
            <a:extLst>
              <a:ext uri="{FF2B5EF4-FFF2-40B4-BE49-F238E27FC236}">
                <a16:creationId xmlns:a16="http://schemas.microsoft.com/office/drawing/2014/main" id="{FE18EA0E-519D-4FA1-92EB-73AB6EA6A1AB}"/>
              </a:ext>
            </a:extLst>
          </p:cNvPr>
          <p:cNvSpPr txBox="1">
            <a:spLocks/>
          </p:cNvSpPr>
          <p:nvPr/>
        </p:nvSpPr>
        <p:spPr>
          <a:xfrm>
            <a:off x="8615082" y="5343145"/>
            <a:ext cx="4388109" cy="9965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“</a:t>
            </a:r>
            <a:r>
              <a:rPr lang="en-US" altLang="zh-CN" b="1" spc="150" dirty="0" err="1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bridge_condtion</a:t>
            </a:r>
            <a:r>
              <a:rPr lang="zh-CN" altLang="en-US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>
            <a:extLst>
              <a:ext uri="{FF2B5EF4-FFF2-40B4-BE49-F238E27FC236}">
                <a16:creationId xmlns:a16="http://schemas.microsoft.com/office/drawing/2014/main" id="{472FDFCC-B8AC-47F1-A902-3A163968F96A}"/>
              </a:ext>
            </a:extLst>
          </p:cNvPr>
          <p:cNvSpPr txBox="1">
            <a:spLocks/>
          </p:cNvSpPr>
          <p:nvPr/>
        </p:nvSpPr>
        <p:spPr>
          <a:xfrm>
            <a:off x="125506" y="1862992"/>
            <a:ext cx="3482445" cy="9935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“</a:t>
            </a:r>
            <a:r>
              <a:rPr lang="en-US" altLang="zh-CN" b="1" spc="150" dirty="0" err="1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bridge_structure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 </a:t>
            </a: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5A2F490B-E47A-46D3-86FD-274647315921}"/>
              </a:ext>
            </a:extLst>
          </p:cNvPr>
          <p:cNvSpPr/>
          <p:nvPr/>
        </p:nvSpPr>
        <p:spPr>
          <a:xfrm>
            <a:off x="3473276" y="1273838"/>
            <a:ext cx="2070847" cy="357606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E98C409-2ED5-486B-A130-B8C1A5245EBA}"/>
              </a:ext>
            </a:extLst>
          </p:cNvPr>
          <p:cNvSpPr/>
          <p:nvPr/>
        </p:nvSpPr>
        <p:spPr>
          <a:xfrm>
            <a:off x="3428454" y="5364842"/>
            <a:ext cx="2070847" cy="833718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85F5F3A2-1D22-44E1-B57C-AB26F5A2AEDE}"/>
              </a:ext>
            </a:extLst>
          </p:cNvPr>
          <p:cNvSpPr/>
          <p:nvPr/>
        </p:nvSpPr>
        <p:spPr>
          <a:xfrm>
            <a:off x="6580777" y="4715434"/>
            <a:ext cx="1980515" cy="2115670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5440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ENTITY RELATIONSHIP DIAGRAM (ERD)</a:t>
            </a:r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A67D0782-AC3D-415E-A78D-81328D4AC1C3}"/>
              </a:ext>
            </a:extLst>
          </p:cNvPr>
          <p:cNvSpPr txBox="1">
            <a:spLocks/>
          </p:cNvSpPr>
          <p:nvPr/>
        </p:nvSpPr>
        <p:spPr>
          <a:xfrm>
            <a:off x="6659877" y="1456925"/>
            <a:ext cx="5777639" cy="4248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description of the attributes in these two main tables are set as small tables</a:t>
            </a:r>
            <a:r>
              <a:rPr lang="en-US" altLang="zh-CN" dirty="0">
                <a:solidFill>
                  <a:srgbClr val="292C48"/>
                </a:solidFill>
              </a:rPr>
              <a:t> attached to them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(like “</a:t>
            </a:r>
            <a:r>
              <a:rPr lang="en-US" altLang="zh-CN" dirty="0" err="1">
                <a:solidFill>
                  <a:srgbClr val="292C48"/>
                </a:solidFill>
              </a:rPr>
              <a:t>structure_type</a:t>
            </a:r>
            <a:r>
              <a:rPr lang="en-US" altLang="zh-CN" dirty="0">
                <a:solidFill>
                  <a:srgbClr val="292C48"/>
                </a:solidFill>
              </a:rPr>
              <a:t>”, “</a:t>
            </a:r>
            <a:r>
              <a:rPr lang="en-US" altLang="zh-CN" dirty="0" err="1">
                <a:solidFill>
                  <a:srgbClr val="292C48"/>
                </a:solidFill>
              </a:rPr>
              <a:t>struct_kind</a:t>
            </a:r>
            <a:r>
              <a:rPr lang="en-US" altLang="zh-CN" dirty="0">
                <a:solidFill>
                  <a:srgbClr val="292C48"/>
                </a:solidFill>
              </a:rPr>
              <a:t>”, “</a:t>
            </a:r>
            <a:r>
              <a:rPr lang="en-US" altLang="zh-CN" dirty="0" err="1">
                <a:solidFill>
                  <a:srgbClr val="292C48"/>
                </a:solidFill>
              </a:rPr>
              <a:t>surface_type</a:t>
            </a:r>
            <a:r>
              <a:rPr lang="en-US" altLang="zh-CN" dirty="0">
                <a:solidFill>
                  <a:srgbClr val="292C48"/>
                </a:solidFill>
              </a:rPr>
              <a:t>”)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68B4233-18CC-4446-9DAD-5E82C6CA5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13" y="1456925"/>
            <a:ext cx="5777639" cy="4794697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DDA44F44-200C-40A6-B384-4B22ED25BF06}"/>
              </a:ext>
            </a:extLst>
          </p:cNvPr>
          <p:cNvSpPr/>
          <p:nvPr/>
        </p:nvSpPr>
        <p:spPr>
          <a:xfrm>
            <a:off x="519953" y="1810871"/>
            <a:ext cx="1715247" cy="735105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68DBA660-1FC3-4582-9D62-B8E7E1DF3F5E}"/>
              </a:ext>
            </a:extLst>
          </p:cNvPr>
          <p:cNvSpPr/>
          <p:nvPr/>
        </p:nvSpPr>
        <p:spPr>
          <a:xfrm>
            <a:off x="2268071" y="1378353"/>
            <a:ext cx="1748118" cy="735105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090A7625-9A44-4626-85FC-5869C82B51E9}"/>
              </a:ext>
            </a:extLst>
          </p:cNvPr>
          <p:cNvSpPr/>
          <p:nvPr/>
        </p:nvSpPr>
        <p:spPr>
          <a:xfrm>
            <a:off x="3272117" y="2216493"/>
            <a:ext cx="1748118" cy="735105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AF221F42-751C-403B-BBC0-0BA7485BED98}"/>
              </a:ext>
            </a:extLst>
          </p:cNvPr>
          <p:cNvSpPr/>
          <p:nvPr/>
        </p:nvSpPr>
        <p:spPr>
          <a:xfrm>
            <a:off x="3505200" y="3343613"/>
            <a:ext cx="2911852" cy="2972974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5190989"/>
      </p:ext>
    </p:extLst>
  </p:cSld>
  <p:clrMapOvr>
    <a:masterClrMapping/>
  </p:clrMapOvr>
</p:sld>
</file>

<file path=ppt/theme/theme1.xml><?xml version="1.0" encoding="utf-8"?>
<a:theme xmlns:a="http://schemas.openxmlformats.org/drawingml/2006/main" name="最小和静音">
  <a:themeElements>
    <a:clrScheme name="Japan Navy">
      <a:dk1>
        <a:srgbClr val="231B23"/>
      </a:dk1>
      <a:lt1>
        <a:srgbClr val="FCF5E5"/>
      </a:lt1>
      <a:dk2>
        <a:srgbClr val="282C47"/>
      </a:dk2>
      <a:lt2>
        <a:srgbClr val="FCF5E5"/>
      </a:lt2>
      <a:accent1>
        <a:srgbClr val="FDA431"/>
      </a:accent1>
      <a:accent2>
        <a:srgbClr val="4DA1A8"/>
      </a:accent2>
      <a:accent3>
        <a:srgbClr val="D7E7BA"/>
      </a:accent3>
      <a:accent4>
        <a:srgbClr val="FCF5E5"/>
      </a:accent4>
      <a:accent5>
        <a:srgbClr val="282C47"/>
      </a:accent5>
      <a:accent6>
        <a:srgbClr val="EECED3"/>
      </a:accent6>
      <a:hlink>
        <a:srgbClr val="FCA330"/>
      </a:hlink>
      <a:folHlink>
        <a:srgbClr val="4DA1A8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0_TF89826194.potx" id="{3443F8FC-BDEE-40A4-8221-E257178A440E}" vid="{246DA379-CE2B-4367-82B3-8AA8B992D76F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{AB123DDD-47A0-4CC9-A8D3-63569BCA349A}tf89826194_win32</Template>
  <TotalTime>425</TotalTime>
  <Words>965</Words>
  <Application>Microsoft Office PowerPoint</Application>
  <PresentationFormat>宽屏</PresentationFormat>
  <Paragraphs>252</Paragraphs>
  <Slides>33</Slides>
  <Notes>32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0" baseType="lpstr">
      <vt:lpstr>Google Sans</vt:lpstr>
      <vt:lpstr>Meiryo UI</vt:lpstr>
      <vt:lpstr>Microsoft YaHei UI</vt:lpstr>
      <vt:lpstr>Arial</vt:lpstr>
      <vt:lpstr>Calibri</vt:lpstr>
      <vt:lpstr>Wingdings</vt:lpstr>
      <vt:lpstr>最小和静音</vt:lpstr>
      <vt:lpstr>ERG3010 PROJEKT</vt:lpstr>
      <vt:lpstr>CONTENT</vt:lpstr>
      <vt:lpstr>1. Project Background </vt:lpstr>
      <vt:lpstr>1. Project background</vt:lpstr>
      <vt:lpstr>1. Project background</vt:lpstr>
      <vt:lpstr>2. Objectives </vt:lpstr>
      <vt:lpstr>2.1 ENTITY RELATIONSHIP DIAGRAM (ERD)</vt:lpstr>
      <vt:lpstr>2.1 ENTITY RELATIONSHIP DIAGRAM (ERD)</vt:lpstr>
      <vt:lpstr>2.1 ENTITY RELATIONSHIP DIAGRAM (ERD)</vt:lpstr>
      <vt:lpstr>2.1 ENTITY RELATIONSHIP DIAGRAM (ERD)</vt:lpstr>
      <vt:lpstr>2.1 ENTITY RELATIONSHIP DIAGRAM (ERD)</vt:lpstr>
      <vt:lpstr>2.1 ENTITY RELATIONSHIP DIAGRAM (ERD)</vt:lpstr>
      <vt:lpstr>PowerPoint 演示文稿</vt:lpstr>
      <vt:lpstr>2.2 Question 1</vt:lpstr>
      <vt:lpstr>2.3 Question 2</vt:lpstr>
      <vt:lpstr>FURTHER QUESTION</vt:lpstr>
      <vt:lpstr>2.4.1 How Does Design Load Change over Time?</vt:lpstr>
      <vt:lpstr>2.4.2 How Does Structure Kind Change over Time?</vt:lpstr>
      <vt:lpstr>2.4.2 How Does Structure Type Change over Time?</vt:lpstr>
      <vt:lpstr>How does the design load change over time?</vt:lpstr>
      <vt:lpstr>3. Further work </vt:lpstr>
      <vt:lpstr>标题幻灯片 6</vt:lpstr>
      <vt:lpstr>标题幻灯片 6</vt:lpstr>
      <vt:lpstr>标题幻灯片 6</vt:lpstr>
      <vt:lpstr>4. Performance evaluation </vt:lpstr>
      <vt:lpstr>3.1 Creating indexes</vt:lpstr>
      <vt:lpstr>3.1 Creating indexes</vt:lpstr>
      <vt:lpstr>标题幻灯片 3</vt:lpstr>
      <vt:lpstr>标题幻灯片 4</vt:lpstr>
      <vt:lpstr>标题幻灯片 5</vt:lpstr>
      <vt:lpstr>标题幻灯片 6</vt:lpstr>
      <vt:lpstr>5. Work assignments &amp; distribution </vt:lpstr>
      <vt:lpstr>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ERG3010 PROJEKT</dc:title>
  <dc:creator>吴 畏</dc:creator>
  <cp:lastModifiedBy>吴 畏</cp:lastModifiedBy>
  <cp:revision>42</cp:revision>
  <dcterms:created xsi:type="dcterms:W3CDTF">2020-11-27T18:19:57Z</dcterms:created>
  <dcterms:modified xsi:type="dcterms:W3CDTF">2020-12-03T17:39:49Z</dcterms:modified>
</cp:coreProperties>
</file>